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7"/>
  </p:notesMasterIdLst>
  <p:handoutMasterIdLst>
    <p:handoutMasterId r:id="rId8"/>
  </p:handoutMasterIdLst>
  <p:sldIdLst>
    <p:sldId id="322" r:id="rId2"/>
    <p:sldId id="323" r:id="rId3"/>
    <p:sldId id="331" r:id="rId4"/>
    <p:sldId id="332" r:id="rId5"/>
    <p:sldId id="336" r:id="rId6"/>
  </p:sldIdLst>
  <p:sldSz cx="9906000" cy="6858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2FB"/>
    <a:srgbClr val="F8F9FD"/>
    <a:srgbClr val="FFBD59"/>
    <a:srgbClr val="D355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740" autoAdjust="0"/>
    <p:restoredTop sz="89591" autoAdjust="0"/>
  </p:normalViewPr>
  <p:slideViewPr>
    <p:cSldViewPr snapToGrid="0">
      <p:cViewPr varScale="1">
        <p:scale>
          <a:sx n="102" d="100"/>
          <a:sy n="102" d="100"/>
        </p:scale>
        <p:origin x="1152"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4126CB1-007B-465E-91E9-F50579789F05}"/>
              </a:ext>
            </a:extLst>
          </p:cNvPr>
          <p:cNvSpPr>
            <a:spLocks noGrp="1"/>
          </p:cNvSpPr>
          <p:nvPr>
            <p:ph type="hdr" sz="quarter"/>
          </p:nvPr>
        </p:nvSpPr>
        <p:spPr>
          <a:xfrm>
            <a:off x="1" y="1"/>
            <a:ext cx="3078427" cy="513508"/>
          </a:xfrm>
          <a:prstGeom prst="rect">
            <a:avLst/>
          </a:prstGeom>
        </p:spPr>
        <p:txBody>
          <a:bodyPr vert="horz" lIns="94796" tIns="47398" rIns="94796" bIns="47398" rtlCol="0"/>
          <a:lstStyle>
            <a:lvl1pPr algn="l">
              <a:defRPr sz="1200"/>
            </a:lvl1pPr>
          </a:lstStyle>
          <a:p>
            <a:r>
              <a:rPr lang="fr-FR"/>
              <a:t>Prise en main de l'ordinateur</a:t>
            </a:r>
          </a:p>
        </p:txBody>
      </p:sp>
      <p:sp>
        <p:nvSpPr>
          <p:cNvPr id="3" name="Espace réservé de la date 2">
            <a:extLst>
              <a:ext uri="{FF2B5EF4-FFF2-40B4-BE49-F238E27FC236}">
                <a16:creationId xmlns:a16="http://schemas.microsoft.com/office/drawing/2014/main" id="{AB47D8AD-99C2-4874-8B58-009172227B87}"/>
              </a:ext>
            </a:extLst>
          </p:cNvPr>
          <p:cNvSpPr>
            <a:spLocks noGrp="1"/>
          </p:cNvSpPr>
          <p:nvPr>
            <p:ph type="dt" sz="quarter" idx="1"/>
          </p:nvPr>
        </p:nvSpPr>
        <p:spPr>
          <a:xfrm>
            <a:off x="4023993" y="1"/>
            <a:ext cx="3078427" cy="513508"/>
          </a:xfrm>
          <a:prstGeom prst="rect">
            <a:avLst/>
          </a:prstGeom>
        </p:spPr>
        <p:txBody>
          <a:bodyPr vert="horz" lIns="94796" tIns="47398" rIns="94796" bIns="47398" rtlCol="0"/>
          <a:lstStyle>
            <a:lvl1pPr algn="r">
              <a:defRPr sz="1200"/>
            </a:lvl1pPr>
          </a:lstStyle>
          <a:p>
            <a:fld id="{3CF2A5B8-FA6C-47CE-9F44-31D5C0060A54}" type="datetimeFigureOut">
              <a:rPr lang="fr-FR" smtClean="0"/>
              <a:t>31/01/2023</a:t>
            </a:fld>
            <a:endParaRPr lang="fr-FR"/>
          </a:p>
        </p:txBody>
      </p:sp>
      <p:sp>
        <p:nvSpPr>
          <p:cNvPr id="4" name="Espace réservé du pied de page 3">
            <a:extLst>
              <a:ext uri="{FF2B5EF4-FFF2-40B4-BE49-F238E27FC236}">
                <a16:creationId xmlns:a16="http://schemas.microsoft.com/office/drawing/2014/main" id="{5D930DCB-E90A-4CF6-A74E-945B93E74A05}"/>
              </a:ext>
            </a:extLst>
          </p:cNvPr>
          <p:cNvSpPr>
            <a:spLocks noGrp="1"/>
          </p:cNvSpPr>
          <p:nvPr>
            <p:ph type="ftr" sz="quarter" idx="2"/>
          </p:nvPr>
        </p:nvSpPr>
        <p:spPr>
          <a:xfrm>
            <a:off x="1" y="9721107"/>
            <a:ext cx="3078427" cy="513507"/>
          </a:xfrm>
          <a:prstGeom prst="rect">
            <a:avLst/>
          </a:prstGeom>
        </p:spPr>
        <p:txBody>
          <a:bodyPr vert="horz" lIns="94796" tIns="47398" rIns="94796" bIns="47398"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056564D-CE8F-4DA4-83C8-52FE0EC93C14}"/>
              </a:ext>
            </a:extLst>
          </p:cNvPr>
          <p:cNvSpPr>
            <a:spLocks noGrp="1"/>
          </p:cNvSpPr>
          <p:nvPr>
            <p:ph type="sldNum" sz="quarter" idx="3"/>
          </p:nvPr>
        </p:nvSpPr>
        <p:spPr>
          <a:xfrm>
            <a:off x="4023993" y="9721107"/>
            <a:ext cx="3078427" cy="513507"/>
          </a:xfrm>
          <a:prstGeom prst="rect">
            <a:avLst/>
          </a:prstGeom>
        </p:spPr>
        <p:txBody>
          <a:bodyPr vert="horz" lIns="94796" tIns="47398" rIns="94796" bIns="47398" rtlCol="0" anchor="b"/>
          <a:lstStyle>
            <a:lvl1pPr algn="r">
              <a:defRPr sz="1200"/>
            </a:lvl1pPr>
          </a:lstStyle>
          <a:p>
            <a:fld id="{6DD50D53-B0F8-4D96-B0BB-12136E80D9B6}" type="slidenum">
              <a:rPr lang="fr-FR" smtClean="0"/>
              <a:t>‹N°›</a:t>
            </a:fld>
            <a:endParaRPr lang="fr-FR"/>
          </a:p>
        </p:txBody>
      </p:sp>
    </p:spTree>
    <p:extLst>
      <p:ext uri="{BB962C8B-B14F-4D97-AF65-F5344CB8AC3E}">
        <p14:creationId xmlns:p14="http://schemas.microsoft.com/office/powerpoint/2010/main" val="9886791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3078427" cy="513508"/>
          </a:xfrm>
          <a:prstGeom prst="rect">
            <a:avLst/>
          </a:prstGeom>
        </p:spPr>
        <p:txBody>
          <a:bodyPr vert="horz" lIns="94796" tIns="47398" rIns="94796" bIns="47398" rtlCol="0"/>
          <a:lstStyle>
            <a:lvl1pPr algn="l">
              <a:defRPr sz="1200"/>
            </a:lvl1pPr>
          </a:lstStyle>
          <a:p>
            <a:r>
              <a:rPr lang="fr-FR"/>
              <a:t>Prise en main de l'ordinateur</a:t>
            </a:r>
          </a:p>
        </p:txBody>
      </p:sp>
      <p:sp>
        <p:nvSpPr>
          <p:cNvPr id="3" name="Espace réservé de la date 2"/>
          <p:cNvSpPr>
            <a:spLocks noGrp="1"/>
          </p:cNvSpPr>
          <p:nvPr>
            <p:ph type="dt" idx="1"/>
          </p:nvPr>
        </p:nvSpPr>
        <p:spPr>
          <a:xfrm>
            <a:off x="4023993" y="1"/>
            <a:ext cx="3078427" cy="513508"/>
          </a:xfrm>
          <a:prstGeom prst="rect">
            <a:avLst/>
          </a:prstGeom>
        </p:spPr>
        <p:txBody>
          <a:bodyPr vert="horz" lIns="94796" tIns="47398" rIns="94796" bIns="47398" rtlCol="0"/>
          <a:lstStyle>
            <a:lvl1pPr algn="r">
              <a:defRPr sz="1200"/>
            </a:lvl1pPr>
          </a:lstStyle>
          <a:p>
            <a:fld id="{76BB83A4-485A-41FC-AE00-1E9A6B0A7514}" type="datetimeFigureOut">
              <a:rPr lang="fr-FR" smtClean="0"/>
              <a:t>31/01/2023</a:t>
            </a:fld>
            <a:endParaRPr lang="fr-FR"/>
          </a:p>
        </p:txBody>
      </p:sp>
      <p:sp>
        <p:nvSpPr>
          <p:cNvPr id="4" name="Espace réservé de l'image des diapositives 3"/>
          <p:cNvSpPr>
            <a:spLocks noGrp="1" noRot="1" noChangeAspect="1"/>
          </p:cNvSpPr>
          <p:nvPr>
            <p:ph type="sldImg" idx="2"/>
          </p:nvPr>
        </p:nvSpPr>
        <p:spPr>
          <a:xfrm>
            <a:off x="1057275" y="1279525"/>
            <a:ext cx="4989513" cy="3454400"/>
          </a:xfrm>
          <a:prstGeom prst="rect">
            <a:avLst/>
          </a:prstGeom>
          <a:noFill/>
          <a:ln w="12700">
            <a:solidFill>
              <a:prstClr val="black"/>
            </a:solidFill>
          </a:ln>
        </p:spPr>
        <p:txBody>
          <a:bodyPr vert="horz" lIns="94796" tIns="47398" rIns="94796" bIns="47398" rtlCol="0" anchor="ctr"/>
          <a:lstStyle/>
          <a:p>
            <a:endParaRPr lang="fr-FR"/>
          </a:p>
        </p:txBody>
      </p:sp>
      <p:sp>
        <p:nvSpPr>
          <p:cNvPr id="5" name="Espace réservé des notes 4"/>
          <p:cNvSpPr>
            <a:spLocks noGrp="1"/>
          </p:cNvSpPr>
          <p:nvPr>
            <p:ph type="body" sz="quarter" idx="3"/>
          </p:nvPr>
        </p:nvSpPr>
        <p:spPr>
          <a:xfrm>
            <a:off x="710407" y="4925408"/>
            <a:ext cx="5683250" cy="4029880"/>
          </a:xfrm>
          <a:prstGeom prst="rect">
            <a:avLst/>
          </a:prstGeom>
        </p:spPr>
        <p:txBody>
          <a:bodyPr vert="horz" lIns="94796" tIns="47398" rIns="94796" bIns="4739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2C86A329-8A6A-4E04-B1BA-E701A88F7E2A}" type="slidenum">
              <a:rPr lang="fr-FR" smtClean="0"/>
              <a:t>‹N°›</a:t>
            </a:fld>
            <a:endParaRPr lang="fr-FR"/>
          </a:p>
        </p:txBody>
      </p:sp>
    </p:spTree>
    <p:extLst>
      <p:ext uri="{BB962C8B-B14F-4D97-AF65-F5344CB8AC3E}">
        <p14:creationId xmlns:p14="http://schemas.microsoft.com/office/powerpoint/2010/main" val="20626590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57275" y="1279525"/>
            <a:ext cx="4989513" cy="3454400"/>
          </a:xfrm>
        </p:spPr>
      </p:sp>
      <p:sp>
        <p:nvSpPr>
          <p:cNvPr id="3" name="Espace réservé des notes 2"/>
          <p:cNvSpPr>
            <a:spLocks noGrp="1"/>
          </p:cNvSpPr>
          <p:nvPr>
            <p:ph type="body" idx="1"/>
          </p:nvPr>
        </p:nvSpPr>
        <p:spPr/>
        <p:txBody>
          <a:bodyPr/>
          <a:lstStyle/>
          <a:p>
            <a:pPr defTabSz="947958">
              <a:defRPr/>
            </a:pPr>
            <a:endParaRPr lang="fr-FR" dirty="0"/>
          </a:p>
        </p:txBody>
      </p:sp>
    </p:spTree>
    <p:extLst>
      <p:ext uri="{BB962C8B-B14F-4D97-AF65-F5344CB8AC3E}">
        <p14:creationId xmlns:p14="http://schemas.microsoft.com/office/powerpoint/2010/main" val="3605960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57275" y="1279525"/>
            <a:ext cx="4989513" cy="3454400"/>
          </a:xfrm>
        </p:spPr>
      </p:sp>
      <p:sp>
        <p:nvSpPr>
          <p:cNvPr id="3" name="Espace réservé des notes 2"/>
          <p:cNvSpPr>
            <a:spLocks noGrp="1"/>
          </p:cNvSpPr>
          <p:nvPr>
            <p:ph type="body" idx="1"/>
          </p:nvPr>
        </p:nvSpPr>
        <p:spPr/>
        <p:txBody>
          <a:bodyPr/>
          <a:lstStyle/>
          <a:p>
            <a:pPr defTabSz="947958">
              <a:defRPr/>
            </a:pPr>
            <a:r>
              <a:rPr lang="fr-FR" dirty="0"/>
              <a:t>Tous les menus de paramètres proposeront des options similaires, mais elles ne seront jamais rangées exactement de la même manière… Ce qui va suivre est un exemple d’un menu de paramètre !</a:t>
            </a:r>
          </a:p>
        </p:txBody>
      </p:sp>
    </p:spTree>
    <p:extLst>
      <p:ext uri="{BB962C8B-B14F-4D97-AF65-F5344CB8AC3E}">
        <p14:creationId xmlns:p14="http://schemas.microsoft.com/office/powerpoint/2010/main" val="1367123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57275" y="1279525"/>
            <a:ext cx="4989513" cy="3454400"/>
          </a:xfrm>
        </p:spPr>
      </p:sp>
      <p:sp>
        <p:nvSpPr>
          <p:cNvPr id="3" name="Espace réservé des notes 2"/>
          <p:cNvSpPr>
            <a:spLocks noGrp="1"/>
          </p:cNvSpPr>
          <p:nvPr>
            <p:ph type="body" idx="1"/>
          </p:nvPr>
        </p:nvSpPr>
        <p:spPr/>
        <p:txBody>
          <a:bodyPr/>
          <a:lstStyle/>
          <a:p>
            <a:pPr defTabSz="947958">
              <a:defRPr/>
            </a:pPr>
            <a:r>
              <a:rPr lang="fr-FR" dirty="0"/>
              <a:t>Tous les menus de paramètres proposeront des options similaires, mais elles ne seront jamais rangées exactement de la même manière… Ce qui va suivre est un exemple d’un menu de paramètre !</a:t>
            </a:r>
          </a:p>
        </p:txBody>
      </p:sp>
    </p:spTree>
    <p:extLst>
      <p:ext uri="{BB962C8B-B14F-4D97-AF65-F5344CB8AC3E}">
        <p14:creationId xmlns:p14="http://schemas.microsoft.com/office/powerpoint/2010/main" val="2916416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57275" y="1279525"/>
            <a:ext cx="4989513" cy="3454400"/>
          </a:xfrm>
        </p:spPr>
      </p:sp>
      <p:sp>
        <p:nvSpPr>
          <p:cNvPr id="3" name="Espace réservé des notes 2"/>
          <p:cNvSpPr>
            <a:spLocks noGrp="1"/>
          </p:cNvSpPr>
          <p:nvPr>
            <p:ph type="body" idx="1"/>
          </p:nvPr>
        </p:nvSpPr>
        <p:spPr/>
        <p:txBody>
          <a:bodyPr/>
          <a:lstStyle/>
          <a:p>
            <a:pPr defTabSz="947958">
              <a:defRPr/>
            </a:pPr>
            <a:r>
              <a:rPr lang="fr-FR" dirty="0"/>
              <a:t>Tous les menus de paramètres proposeront des options similaires, mais elles ne seront jamais rangées exactement de la même manière… Ce qui va suivre est un exemple d’un menu de paramètre !</a:t>
            </a:r>
          </a:p>
        </p:txBody>
      </p:sp>
    </p:spTree>
    <p:extLst>
      <p:ext uri="{BB962C8B-B14F-4D97-AF65-F5344CB8AC3E}">
        <p14:creationId xmlns:p14="http://schemas.microsoft.com/office/powerpoint/2010/main" val="2625019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57275" y="1279525"/>
            <a:ext cx="4989513" cy="3454400"/>
          </a:xfrm>
        </p:spPr>
      </p:sp>
      <p:sp>
        <p:nvSpPr>
          <p:cNvPr id="3" name="Espace réservé des notes 2"/>
          <p:cNvSpPr>
            <a:spLocks noGrp="1"/>
          </p:cNvSpPr>
          <p:nvPr>
            <p:ph type="body" idx="1"/>
          </p:nvPr>
        </p:nvSpPr>
        <p:spPr/>
        <p:txBody>
          <a:bodyPr/>
          <a:lstStyle/>
          <a:p>
            <a:pPr defTabSz="947958">
              <a:defRPr/>
            </a:pPr>
            <a:r>
              <a:rPr lang="fr-FR" dirty="0"/>
              <a:t>Tous les menus de paramètres proposeront des options similaires, mais elles ne seront jamais rangées exactement de la même manière… Ce qui va suivre est un exemple d’un menu de paramètre !</a:t>
            </a:r>
          </a:p>
        </p:txBody>
      </p:sp>
    </p:spTree>
    <p:extLst>
      <p:ext uri="{BB962C8B-B14F-4D97-AF65-F5344CB8AC3E}">
        <p14:creationId xmlns:p14="http://schemas.microsoft.com/office/powerpoint/2010/main" val="2345779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53DE1AC-6694-404D-A955-E5BF819BB4B5}" type="datetime1">
              <a:rPr lang="fr-FR" smtClean="0"/>
              <a:t>31/01/2023</a:t>
            </a:fld>
            <a:endParaRPr lang="fr-FR"/>
          </a:p>
        </p:txBody>
      </p:sp>
      <p:sp>
        <p:nvSpPr>
          <p:cNvPr id="5" name="Footer Placeholder 4"/>
          <p:cNvSpPr>
            <a:spLocks noGrp="1"/>
          </p:cNvSpPr>
          <p:nvPr>
            <p:ph type="ftr" sz="quarter" idx="11"/>
          </p:nvPr>
        </p:nvSpPr>
        <p:spPr/>
        <p:txBody>
          <a:bodyPr/>
          <a:lstStyle/>
          <a:p>
            <a:r>
              <a:rPr lang="fr-FR"/>
              <a:t>Smartphone - 3/10 paramètres etc</a:t>
            </a:r>
          </a:p>
        </p:txBody>
      </p:sp>
      <p:sp>
        <p:nvSpPr>
          <p:cNvPr id="6" name="Slide Number Placeholder 5"/>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521482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A5C384-7090-40B2-BEF3-54CC2108451D}" type="datetime1">
              <a:rPr lang="fr-FR" smtClean="0"/>
              <a:t>31/01/2023</a:t>
            </a:fld>
            <a:endParaRPr lang="fr-FR"/>
          </a:p>
        </p:txBody>
      </p:sp>
      <p:sp>
        <p:nvSpPr>
          <p:cNvPr id="5" name="Footer Placeholder 4"/>
          <p:cNvSpPr>
            <a:spLocks noGrp="1"/>
          </p:cNvSpPr>
          <p:nvPr>
            <p:ph type="ftr" sz="quarter" idx="11"/>
          </p:nvPr>
        </p:nvSpPr>
        <p:spPr/>
        <p:txBody>
          <a:bodyPr/>
          <a:lstStyle/>
          <a:p>
            <a:r>
              <a:rPr lang="fr-FR"/>
              <a:t>Smartphone - 3/10 paramètres etc</a:t>
            </a:r>
          </a:p>
        </p:txBody>
      </p:sp>
      <p:sp>
        <p:nvSpPr>
          <p:cNvPr id="6" name="Slide Number Placeholder 5"/>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1324122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D8650A-AF90-49D3-AF93-DF857016463B}" type="datetime1">
              <a:rPr lang="fr-FR" smtClean="0"/>
              <a:t>31/01/2023</a:t>
            </a:fld>
            <a:endParaRPr lang="fr-FR"/>
          </a:p>
        </p:txBody>
      </p:sp>
      <p:sp>
        <p:nvSpPr>
          <p:cNvPr id="5" name="Footer Placeholder 4"/>
          <p:cNvSpPr>
            <a:spLocks noGrp="1"/>
          </p:cNvSpPr>
          <p:nvPr>
            <p:ph type="ftr" sz="quarter" idx="11"/>
          </p:nvPr>
        </p:nvSpPr>
        <p:spPr/>
        <p:txBody>
          <a:bodyPr/>
          <a:lstStyle/>
          <a:p>
            <a:r>
              <a:rPr lang="fr-FR"/>
              <a:t>Smartphone - 3/10 paramètres etc</a:t>
            </a:r>
          </a:p>
        </p:txBody>
      </p:sp>
      <p:sp>
        <p:nvSpPr>
          <p:cNvPr id="6" name="Slide Number Placeholder 5"/>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2343065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B5426B6-D547-4C1A-8596-4934F97A50CB}" type="datetime1">
              <a:rPr lang="fr-FR" smtClean="0"/>
              <a:t>31/01/2023</a:t>
            </a:fld>
            <a:endParaRPr lang="fr-FR"/>
          </a:p>
        </p:txBody>
      </p:sp>
      <p:sp>
        <p:nvSpPr>
          <p:cNvPr id="5" name="Footer Placeholder 4"/>
          <p:cNvSpPr>
            <a:spLocks noGrp="1"/>
          </p:cNvSpPr>
          <p:nvPr>
            <p:ph type="ftr" sz="quarter" idx="11"/>
          </p:nvPr>
        </p:nvSpPr>
        <p:spPr/>
        <p:txBody>
          <a:bodyPr/>
          <a:lstStyle/>
          <a:p>
            <a:r>
              <a:rPr lang="fr-FR"/>
              <a:t>Smartphone - 3/10 paramètres etc</a:t>
            </a:r>
          </a:p>
        </p:txBody>
      </p:sp>
      <p:sp>
        <p:nvSpPr>
          <p:cNvPr id="6" name="Slide Number Placeholder 5"/>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2293764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0E8333A-3481-41C0-A9CD-71BADD2BECC1}" type="datetime1">
              <a:rPr lang="fr-FR" smtClean="0"/>
              <a:t>31/01/2023</a:t>
            </a:fld>
            <a:endParaRPr lang="fr-FR"/>
          </a:p>
        </p:txBody>
      </p:sp>
      <p:sp>
        <p:nvSpPr>
          <p:cNvPr id="5" name="Footer Placeholder 4"/>
          <p:cNvSpPr>
            <a:spLocks noGrp="1"/>
          </p:cNvSpPr>
          <p:nvPr>
            <p:ph type="ftr" sz="quarter" idx="11"/>
          </p:nvPr>
        </p:nvSpPr>
        <p:spPr/>
        <p:txBody>
          <a:bodyPr/>
          <a:lstStyle/>
          <a:p>
            <a:r>
              <a:rPr lang="fr-FR"/>
              <a:t>Smartphone - 3/10 paramètres etc</a:t>
            </a:r>
          </a:p>
        </p:txBody>
      </p:sp>
      <p:sp>
        <p:nvSpPr>
          <p:cNvPr id="6" name="Slide Number Placeholder 5"/>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2372039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B6D5515-2908-4331-8A3D-9D50077C287C}" type="datetime1">
              <a:rPr lang="fr-FR" smtClean="0"/>
              <a:t>31/01/2023</a:t>
            </a:fld>
            <a:endParaRPr lang="fr-FR"/>
          </a:p>
        </p:txBody>
      </p:sp>
      <p:sp>
        <p:nvSpPr>
          <p:cNvPr id="6" name="Footer Placeholder 5"/>
          <p:cNvSpPr>
            <a:spLocks noGrp="1"/>
          </p:cNvSpPr>
          <p:nvPr>
            <p:ph type="ftr" sz="quarter" idx="11"/>
          </p:nvPr>
        </p:nvSpPr>
        <p:spPr/>
        <p:txBody>
          <a:bodyPr/>
          <a:lstStyle/>
          <a:p>
            <a:r>
              <a:rPr lang="fr-FR"/>
              <a:t>Smartphone - 3/10 paramètres etc</a:t>
            </a:r>
          </a:p>
        </p:txBody>
      </p:sp>
      <p:sp>
        <p:nvSpPr>
          <p:cNvPr id="7" name="Slide Number Placeholder 6"/>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1218366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2329" y="2505075"/>
            <a:ext cx="4190702"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14913" y="2505075"/>
            <a:ext cx="4211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5979585-10A1-4B6B-A4E8-DEC23D90A382}" type="datetime1">
              <a:rPr lang="fr-FR" smtClean="0"/>
              <a:t>31/01/2023</a:t>
            </a:fld>
            <a:endParaRPr lang="fr-FR"/>
          </a:p>
        </p:txBody>
      </p:sp>
      <p:sp>
        <p:nvSpPr>
          <p:cNvPr id="8" name="Footer Placeholder 7"/>
          <p:cNvSpPr>
            <a:spLocks noGrp="1"/>
          </p:cNvSpPr>
          <p:nvPr>
            <p:ph type="ftr" sz="quarter" idx="11"/>
          </p:nvPr>
        </p:nvSpPr>
        <p:spPr/>
        <p:txBody>
          <a:bodyPr/>
          <a:lstStyle/>
          <a:p>
            <a:r>
              <a:rPr lang="fr-FR"/>
              <a:t>Smartphone - 3/10 paramètres etc</a:t>
            </a:r>
          </a:p>
        </p:txBody>
      </p:sp>
      <p:sp>
        <p:nvSpPr>
          <p:cNvPr id="9" name="Slide Number Placeholder 8"/>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2188145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4DFD461-A542-4FE7-8866-7BE06CB973E8}" type="datetime1">
              <a:rPr lang="fr-FR" smtClean="0"/>
              <a:t>31/01/2023</a:t>
            </a:fld>
            <a:endParaRPr lang="fr-FR"/>
          </a:p>
        </p:txBody>
      </p:sp>
      <p:sp>
        <p:nvSpPr>
          <p:cNvPr id="4" name="Footer Placeholder 3"/>
          <p:cNvSpPr>
            <a:spLocks noGrp="1"/>
          </p:cNvSpPr>
          <p:nvPr>
            <p:ph type="ftr" sz="quarter" idx="11"/>
          </p:nvPr>
        </p:nvSpPr>
        <p:spPr/>
        <p:txBody>
          <a:bodyPr/>
          <a:lstStyle/>
          <a:p>
            <a:r>
              <a:rPr lang="fr-FR"/>
              <a:t>Smartphone - 3/10 paramètres etc</a:t>
            </a:r>
          </a:p>
        </p:txBody>
      </p:sp>
      <p:sp>
        <p:nvSpPr>
          <p:cNvPr id="5" name="Slide Number Placeholder 4"/>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1569172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31F7E-2D73-474E-BDDA-D74CB5323439}" type="datetime1">
              <a:rPr lang="fr-FR" smtClean="0"/>
              <a:t>31/01/2023</a:t>
            </a:fld>
            <a:endParaRPr lang="fr-FR"/>
          </a:p>
        </p:txBody>
      </p:sp>
      <p:sp>
        <p:nvSpPr>
          <p:cNvPr id="3" name="Footer Placeholder 2"/>
          <p:cNvSpPr>
            <a:spLocks noGrp="1"/>
          </p:cNvSpPr>
          <p:nvPr>
            <p:ph type="ftr" sz="quarter" idx="11"/>
          </p:nvPr>
        </p:nvSpPr>
        <p:spPr/>
        <p:txBody>
          <a:bodyPr/>
          <a:lstStyle/>
          <a:p>
            <a:r>
              <a:rPr lang="fr-FR"/>
              <a:t>Smartphone - 3/10 paramètres etc</a:t>
            </a:r>
          </a:p>
        </p:txBody>
      </p:sp>
      <p:sp>
        <p:nvSpPr>
          <p:cNvPr id="4" name="Slide Number Placeholder 3"/>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3090110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9DE2F5F-5524-4D84-96A5-0A6E64731524}" type="datetime1">
              <a:rPr lang="fr-FR" smtClean="0"/>
              <a:t>31/01/2023</a:t>
            </a:fld>
            <a:endParaRPr lang="fr-FR"/>
          </a:p>
        </p:txBody>
      </p:sp>
      <p:sp>
        <p:nvSpPr>
          <p:cNvPr id="6" name="Footer Placeholder 5"/>
          <p:cNvSpPr>
            <a:spLocks noGrp="1"/>
          </p:cNvSpPr>
          <p:nvPr>
            <p:ph type="ftr" sz="quarter" idx="11"/>
          </p:nvPr>
        </p:nvSpPr>
        <p:spPr/>
        <p:txBody>
          <a:bodyPr/>
          <a:lstStyle/>
          <a:p>
            <a:r>
              <a:rPr lang="fr-FR"/>
              <a:t>Smartphone - 3/10 paramètres etc</a:t>
            </a:r>
          </a:p>
        </p:txBody>
      </p:sp>
      <p:sp>
        <p:nvSpPr>
          <p:cNvPr id="7" name="Slide Number Placeholder 6"/>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2451323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4DBC5C0-5103-415F-950A-8916A3A2E57B}" type="datetime1">
              <a:rPr lang="fr-FR" smtClean="0"/>
              <a:t>31/01/2023</a:t>
            </a:fld>
            <a:endParaRPr lang="fr-FR"/>
          </a:p>
        </p:txBody>
      </p:sp>
      <p:sp>
        <p:nvSpPr>
          <p:cNvPr id="6" name="Footer Placeholder 5"/>
          <p:cNvSpPr>
            <a:spLocks noGrp="1"/>
          </p:cNvSpPr>
          <p:nvPr>
            <p:ph type="ftr" sz="quarter" idx="11"/>
          </p:nvPr>
        </p:nvSpPr>
        <p:spPr/>
        <p:txBody>
          <a:bodyPr/>
          <a:lstStyle/>
          <a:p>
            <a:r>
              <a:rPr lang="fr-FR"/>
              <a:t>Smartphone - 3/10 paramètres etc</a:t>
            </a:r>
          </a:p>
        </p:txBody>
      </p:sp>
      <p:sp>
        <p:nvSpPr>
          <p:cNvPr id="7" name="Slide Number Placeholder 6"/>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42364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62690-3DC8-4ED2-879C-013D946C1E0B}" type="datetime1">
              <a:rPr lang="fr-FR" smtClean="0"/>
              <a:t>31/01/2023</a:t>
            </a:fld>
            <a:endParaRPr lang="fr-F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Smartphone - 3/10 paramètres etc</a:t>
            </a: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B496C-A674-488F-82D3-A6592634C02D}" type="slidenum">
              <a:rPr lang="fr-FR" smtClean="0"/>
              <a:t>‹N°›</a:t>
            </a:fld>
            <a:endParaRPr lang="fr-FR"/>
          </a:p>
        </p:txBody>
      </p:sp>
    </p:spTree>
    <p:extLst>
      <p:ext uri="{BB962C8B-B14F-4D97-AF65-F5344CB8AC3E}">
        <p14:creationId xmlns:p14="http://schemas.microsoft.com/office/powerpoint/2010/main" val="2326863022"/>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640026" y="-160412"/>
            <a:ext cx="8543925" cy="1077020"/>
          </a:xfrm>
        </p:spPr>
        <p:txBody>
          <a:bodyPr>
            <a:normAutofit/>
          </a:bodyPr>
          <a:lstStyle/>
          <a:p>
            <a:pPr algn="ctr"/>
            <a:r>
              <a:rPr lang="fr-FR" sz="2600" dirty="0"/>
              <a:t>⚙ Zoom sur les </a:t>
            </a:r>
            <a:r>
              <a:rPr lang="fr-FR" sz="2600" b="1" dirty="0">
                <a:solidFill>
                  <a:srgbClr val="92D050"/>
                </a:solidFill>
              </a:rPr>
              <a:t>paramètres</a:t>
            </a:r>
            <a:endParaRPr lang="fr-FR" sz="3250" b="1" dirty="0">
              <a:solidFill>
                <a:srgbClr val="92D050"/>
              </a:solidFill>
            </a:endParaRPr>
          </a:p>
        </p:txBody>
      </p:sp>
      <p:sp>
        <p:nvSpPr>
          <p:cNvPr id="3" name="Espace réservé du pied de page 2">
            <a:extLst>
              <a:ext uri="{FF2B5EF4-FFF2-40B4-BE49-F238E27FC236}">
                <a16:creationId xmlns:a16="http://schemas.microsoft.com/office/drawing/2014/main" id="{75F45021-0A7E-246D-075B-559F39172B71}"/>
              </a:ext>
            </a:extLst>
          </p:cNvPr>
          <p:cNvSpPr>
            <a:spLocks noGrp="1"/>
          </p:cNvSpPr>
          <p:nvPr>
            <p:ph type="ftr" sz="quarter" idx="11"/>
          </p:nvPr>
        </p:nvSpPr>
        <p:spPr>
          <a:xfrm>
            <a:off x="3405566" y="6373557"/>
            <a:ext cx="3343275" cy="296664"/>
          </a:xfrm>
        </p:spPr>
        <p:txBody>
          <a:bodyPr/>
          <a:lstStyle/>
          <a:p>
            <a:r>
              <a:rPr lang="fr-FR" dirty="0"/>
              <a:t>Smartphone - 3/10 paramètres </a:t>
            </a:r>
            <a:r>
              <a:rPr lang="fr-FR" dirty="0" err="1"/>
              <a:t>etc</a:t>
            </a:r>
            <a:endParaRPr lang="fr-FR" dirty="0"/>
          </a:p>
        </p:txBody>
      </p:sp>
      <p:sp>
        <p:nvSpPr>
          <p:cNvPr id="9" name="Espace réservé du numéro de diapositive 8">
            <a:extLst>
              <a:ext uri="{FF2B5EF4-FFF2-40B4-BE49-F238E27FC236}">
                <a16:creationId xmlns:a16="http://schemas.microsoft.com/office/drawing/2014/main" id="{A03A0975-B737-428B-934A-0BC74074B625}"/>
              </a:ext>
            </a:extLst>
          </p:cNvPr>
          <p:cNvSpPr>
            <a:spLocks noGrp="1"/>
          </p:cNvSpPr>
          <p:nvPr>
            <p:ph type="sldNum" sz="quarter" idx="12"/>
          </p:nvPr>
        </p:nvSpPr>
        <p:spPr>
          <a:xfrm>
            <a:off x="9473446" y="6403430"/>
            <a:ext cx="274761" cy="296664"/>
          </a:xfrm>
        </p:spPr>
        <p:txBody>
          <a:bodyPr/>
          <a:lstStyle/>
          <a:p>
            <a:fld id="{214B496C-A674-488F-82D3-A6592634C02D}" type="slidenum">
              <a:rPr lang="fr-FR" smtClean="0"/>
              <a:t>1</a:t>
            </a:fld>
            <a:endParaRPr lang="fr-FR" dirty="0"/>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640026" y="640029"/>
            <a:ext cx="8543925"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7B0A4716-556C-40A3-9563-131AF0BB9183}"/>
              </a:ext>
            </a:extLst>
          </p:cNvPr>
          <p:cNvPicPr>
            <a:picLocks noChangeAspect="1"/>
          </p:cNvPicPr>
          <p:nvPr/>
        </p:nvPicPr>
        <p:blipFill rotWithShape="1">
          <a:blip r:embed="rId3">
            <a:extLst>
              <a:ext uri="{28A0092B-C50C-407E-A947-70E740481C1C}">
                <a14:useLocalDpi xmlns:a14="http://schemas.microsoft.com/office/drawing/2010/main" val="0"/>
              </a:ext>
            </a:extLst>
          </a:blip>
          <a:srcRect t="5497" b="29529"/>
          <a:stretch/>
        </p:blipFill>
        <p:spPr>
          <a:xfrm>
            <a:off x="68994" y="1872684"/>
            <a:ext cx="2507456" cy="3620382"/>
          </a:xfrm>
          <a:prstGeom prst="rect">
            <a:avLst/>
          </a:prstGeom>
        </p:spPr>
      </p:pic>
      <p:sp>
        <p:nvSpPr>
          <p:cNvPr id="6" name="Ellipse 5">
            <a:extLst>
              <a:ext uri="{FF2B5EF4-FFF2-40B4-BE49-F238E27FC236}">
                <a16:creationId xmlns:a16="http://schemas.microsoft.com/office/drawing/2014/main" id="{376E1379-C656-4D0D-B967-F2876A717D49}"/>
              </a:ext>
            </a:extLst>
          </p:cNvPr>
          <p:cNvSpPr/>
          <p:nvPr/>
        </p:nvSpPr>
        <p:spPr>
          <a:xfrm>
            <a:off x="452117" y="2210889"/>
            <a:ext cx="809330" cy="386522"/>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cxnSp>
        <p:nvCxnSpPr>
          <p:cNvPr id="13" name="Connecteur droit avec flèche 12">
            <a:extLst>
              <a:ext uri="{FF2B5EF4-FFF2-40B4-BE49-F238E27FC236}">
                <a16:creationId xmlns:a16="http://schemas.microsoft.com/office/drawing/2014/main" id="{F9A9A347-B73D-4211-A9E5-544AF70C2073}"/>
              </a:ext>
            </a:extLst>
          </p:cNvPr>
          <p:cNvCxnSpPr>
            <a:cxnSpLocks/>
            <a:stCxn id="6" idx="6"/>
          </p:cNvCxnSpPr>
          <p:nvPr/>
        </p:nvCxnSpPr>
        <p:spPr>
          <a:xfrm>
            <a:off x="1261447" y="2404150"/>
            <a:ext cx="1315003" cy="56866"/>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6EE22BC-E2CE-4201-A94E-3C68137BC243}"/>
              </a:ext>
            </a:extLst>
          </p:cNvPr>
          <p:cNvSpPr txBox="1"/>
          <p:nvPr/>
        </p:nvSpPr>
        <p:spPr>
          <a:xfrm>
            <a:off x="2576450" y="2322336"/>
            <a:ext cx="2233578" cy="442557"/>
          </a:xfrm>
          <a:prstGeom prst="rect">
            <a:avLst/>
          </a:prstGeom>
          <a:noFill/>
          <a:ln w="28575">
            <a:solidFill>
              <a:srgbClr val="92D050"/>
            </a:solidFill>
          </a:ln>
        </p:spPr>
        <p:txBody>
          <a:bodyPr wrap="square" rtlCol="0">
            <a:spAutoFit/>
          </a:bodyPr>
          <a:lstStyle/>
          <a:p>
            <a:r>
              <a:rPr lang="fr-FR" sz="1138" dirty="0"/>
              <a:t>Informations techniques sur votre appareil</a:t>
            </a:r>
          </a:p>
        </p:txBody>
      </p:sp>
      <p:sp>
        <p:nvSpPr>
          <p:cNvPr id="20" name="Ellipse 19">
            <a:extLst>
              <a:ext uri="{FF2B5EF4-FFF2-40B4-BE49-F238E27FC236}">
                <a16:creationId xmlns:a16="http://schemas.microsoft.com/office/drawing/2014/main" id="{8DC43182-C829-4F72-8597-3983309C6A84}"/>
              </a:ext>
            </a:extLst>
          </p:cNvPr>
          <p:cNvSpPr/>
          <p:nvPr/>
        </p:nvSpPr>
        <p:spPr>
          <a:xfrm>
            <a:off x="330845" y="2746214"/>
            <a:ext cx="1983753" cy="387662"/>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cxnSp>
        <p:nvCxnSpPr>
          <p:cNvPr id="21" name="Connecteur droit avec flèche 20">
            <a:extLst>
              <a:ext uri="{FF2B5EF4-FFF2-40B4-BE49-F238E27FC236}">
                <a16:creationId xmlns:a16="http://schemas.microsoft.com/office/drawing/2014/main" id="{2D4904BD-66D0-48E1-9AD0-2BCE86CA23CA}"/>
              </a:ext>
            </a:extLst>
          </p:cNvPr>
          <p:cNvCxnSpPr>
            <a:cxnSpLocks/>
            <a:endCxn id="23" idx="1"/>
          </p:cNvCxnSpPr>
          <p:nvPr/>
        </p:nvCxnSpPr>
        <p:spPr>
          <a:xfrm>
            <a:off x="2295289" y="2925007"/>
            <a:ext cx="407227" cy="54701"/>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D5FD9FF4-2D39-4087-B15D-9DA4EACBF7B4}"/>
              </a:ext>
            </a:extLst>
          </p:cNvPr>
          <p:cNvSpPr txBox="1"/>
          <p:nvPr/>
        </p:nvSpPr>
        <p:spPr>
          <a:xfrm>
            <a:off x="2702516" y="2758429"/>
            <a:ext cx="2107512" cy="442557"/>
          </a:xfrm>
          <a:prstGeom prst="rect">
            <a:avLst/>
          </a:prstGeom>
          <a:noFill/>
          <a:ln w="28575">
            <a:solidFill>
              <a:srgbClr val="92D050"/>
            </a:solidFill>
          </a:ln>
        </p:spPr>
        <p:txBody>
          <a:bodyPr wrap="square" rtlCol="0">
            <a:spAutoFit/>
          </a:bodyPr>
          <a:lstStyle/>
          <a:p>
            <a:r>
              <a:rPr lang="fr-FR" sz="1138" dirty="0"/>
              <a:t>Pour connaître la version du système</a:t>
            </a:r>
          </a:p>
        </p:txBody>
      </p:sp>
      <p:sp>
        <p:nvSpPr>
          <p:cNvPr id="25" name="Ellipse 24">
            <a:extLst>
              <a:ext uri="{FF2B5EF4-FFF2-40B4-BE49-F238E27FC236}">
                <a16:creationId xmlns:a16="http://schemas.microsoft.com/office/drawing/2014/main" id="{45304832-1B33-4B99-92F0-B042FF3693E6}"/>
              </a:ext>
            </a:extLst>
          </p:cNvPr>
          <p:cNvSpPr/>
          <p:nvPr/>
        </p:nvSpPr>
        <p:spPr>
          <a:xfrm>
            <a:off x="311536" y="3224718"/>
            <a:ext cx="1983753" cy="386522"/>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cxnSp>
        <p:nvCxnSpPr>
          <p:cNvPr id="26" name="Connecteur droit avec flèche 25">
            <a:extLst>
              <a:ext uri="{FF2B5EF4-FFF2-40B4-BE49-F238E27FC236}">
                <a16:creationId xmlns:a16="http://schemas.microsoft.com/office/drawing/2014/main" id="{B03A7BE0-E5F2-44DE-87CB-E9CF5F66BEF3}"/>
              </a:ext>
            </a:extLst>
          </p:cNvPr>
          <p:cNvCxnSpPr>
            <a:cxnSpLocks/>
          </p:cNvCxnSpPr>
          <p:nvPr/>
        </p:nvCxnSpPr>
        <p:spPr>
          <a:xfrm>
            <a:off x="2295289" y="3427451"/>
            <a:ext cx="140580" cy="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BCB386EB-853D-4F0D-8140-516F642D74C0}"/>
              </a:ext>
            </a:extLst>
          </p:cNvPr>
          <p:cNvSpPr txBox="1"/>
          <p:nvPr/>
        </p:nvSpPr>
        <p:spPr>
          <a:xfrm>
            <a:off x="2435870" y="3288771"/>
            <a:ext cx="2374158" cy="442557"/>
          </a:xfrm>
          <a:prstGeom prst="rect">
            <a:avLst/>
          </a:prstGeom>
          <a:noFill/>
          <a:ln w="28575">
            <a:solidFill>
              <a:srgbClr val="92D050"/>
            </a:solidFill>
          </a:ln>
        </p:spPr>
        <p:txBody>
          <a:bodyPr wrap="square" rtlCol="0">
            <a:spAutoFit/>
          </a:bodyPr>
          <a:lstStyle/>
          <a:p>
            <a:r>
              <a:rPr lang="fr-FR" sz="1138" dirty="0"/>
              <a:t>Informations techniques sur votre appareil</a:t>
            </a:r>
          </a:p>
        </p:txBody>
      </p:sp>
      <p:sp>
        <p:nvSpPr>
          <p:cNvPr id="29" name="Ellipse 28">
            <a:extLst>
              <a:ext uri="{FF2B5EF4-FFF2-40B4-BE49-F238E27FC236}">
                <a16:creationId xmlns:a16="http://schemas.microsoft.com/office/drawing/2014/main" id="{930DF3B5-548E-4AE7-A95C-42CD8760EB8C}"/>
              </a:ext>
            </a:extLst>
          </p:cNvPr>
          <p:cNvSpPr/>
          <p:nvPr/>
        </p:nvSpPr>
        <p:spPr>
          <a:xfrm>
            <a:off x="381826" y="4221064"/>
            <a:ext cx="1983753" cy="386522"/>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cxnSp>
        <p:nvCxnSpPr>
          <p:cNvPr id="30" name="Connecteur droit avec flèche 29">
            <a:extLst>
              <a:ext uri="{FF2B5EF4-FFF2-40B4-BE49-F238E27FC236}">
                <a16:creationId xmlns:a16="http://schemas.microsoft.com/office/drawing/2014/main" id="{F8F3C284-3188-4008-8CF4-20E1D8DEBF61}"/>
              </a:ext>
            </a:extLst>
          </p:cNvPr>
          <p:cNvCxnSpPr>
            <a:cxnSpLocks/>
          </p:cNvCxnSpPr>
          <p:nvPr/>
        </p:nvCxnSpPr>
        <p:spPr>
          <a:xfrm>
            <a:off x="2365579" y="4424255"/>
            <a:ext cx="140580" cy="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CA88A22C-9031-4FDA-999E-85E5F35D4A1D}"/>
              </a:ext>
            </a:extLst>
          </p:cNvPr>
          <p:cNvSpPr txBox="1"/>
          <p:nvPr/>
        </p:nvSpPr>
        <p:spPr>
          <a:xfrm>
            <a:off x="2506160" y="4222920"/>
            <a:ext cx="2303868" cy="442557"/>
          </a:xfrm>
          <a:prstGeom prst="rect">
            <a:avLst/>
          </a:prstGeom>
          <a:noFill/>
          <a:ln w="28575">
            <a:solidFill>
              <a:srgbClr val="92D050"/>
            </a:solidFill>
          </a:ln>
        </p:spPr>
        <p:txBody>
          <a:bodyPr wrap="square" rtlCol="0">
            <a:spAutoFit/>
          </a:bodyPr>
          <a:lstStyle/>
          <a:p>
            <a:r>
              <a:rPr lang="fr-FR" sz="1138" dirty="0"/>
              <a:t>Permet d’accéder aux Wifi accessibles</a:t>
            </a:r>
          </a:p>
        </p:txBody>
      </p:sp>
      <p:sp>
        <p:nvSpPr>
          <p:cNvPr id="32" name="Rectangle 31">
            <a:extLst>
              <a:ext uri="{FF2B5EF4-FFF2-40B4-BE49-F238E27FC236}">
                <a16:creationId xmlns:a16="http://schemas.microsoft.com/office/drawing/2014/main" id="{FA4D46DF-615F-4470-BE43-5490D0D40DF2}"/>
              </a:ext>
            </a:extLst>
          </p:cNvPr>
          <p:cNvSpPr/>
          <p:nvPr/>
        </p:nvSpPr>
        <p:spPr>
          <a:xfrm>
            <a:off x="214679" y="3876959"/>
            <a:ext cx="2291481" cy="2077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33" name="Ellipse 32">
            <a:extLst>
              <a:ext uri="{FF2B5EF4-FFF2-40B4-BE49-F238E27FC236}">
                <a16:creationId xmlns:a16="http://schemas.microsoft.com/office/drawing/2014/main" id="{8A67DCA8-A73B-4BF0-9241-C619CE1143DD}"/>
              </a:ext>
            </a:extLst>
          </p:cNvPr>
          <p:cNvSpPr/>
          <p:nvPr/>
        </p:nvSpPr>
        <p:spPr>
          <a:xfrm>
            <a:off x="407597" y="4573615"/>
            <a:ext cx="1983753" cy="386522"/>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cxnSp>
        <p:nvCxnSpPr>
          <p:cNvPr id="34" name="Connecteur droit avec flèche 33">
            <a:extLst>
              <a:ext uri="{FF2B5EF4-FFF2-40B4-BE49-F238E27FC236}">
                <a16:creationId xmlns:a16="http://schemas.microsoft.com/office/drawing/2014/main" id="{27AB2DAA-F52B-4042-A5E9-7E84AE1FB0E9}"/>
              </a:ext>
            </a:extLst>
          </p:cNvPr>
          <p:cNvCxnSpPr>
            <a:cxnSpLocks/>
            <a:endCxn id="35" idx="1"/>
          </p:cNvCxnSpPr>
          <p:nvPr/>
        </p:nvCxnSpPr>
        <p:spPr>
          <a:xfrm>
            <a:off x="2314599" y="4849371"/>
            <a:ext cx="222038" cy="128846"/>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6C0F1B0C-E8DA-4D9D-B1B1-C0439C98811C}"/>
              </a:ext>
            </a:extLst>
          </p:cNvPr>
          <p:cNvSpPr txBox="1"/>
          <p:nvPr/>
        </p:nvSpPr>
        <p:spPr>
          <a:xfrm>
            <a:off x="2536637" y="4756938"/>
            <a:ext cx="2273390" cy="442557"/>
          </a:xfrm>
          <a:prstGeom prst="rect">
            <a:avLst/>
          </a:prstGeom>
          <a:noFill/>
          <a:ln w="28575">
            <a:solidFill>
              <a:srgbClr val="92D050"/>
            </a:solidFill>
          </a:ln>
        </p:spPr>
        <p:txBody>
          <a:bodyPr wrap="square" rtlCol="0">
            <a:spAutoFit/>
          </a:bodyPr>
          <a:lstStyle/>
          <a:p>
            <a:r>
              <a:rPr lang="fr-FR" sz="1138" dirty="0"/>
              <a:t>Permet d’activer ou désactiver le Bluetooth</a:t>
            </a:r>
          </a:p>
        </p:txBody>
      </p:sp>
      <p:sp>
        <p:nvSpPr>
          <p:cNvPr id="36" name="Ellipse 35">
            <a:extLst>
              <a:ext uri="{FF2B5EF4-FFF2-40B4-BE49-F238E27FC236}">
                <a16:creationId xmlns:a16="http://schemas.microsoft.com/office/drawing/2014/main" id="{B5FBF80A-B3EC-4997-A5E6-F37CA8C52202}"/>
              </a:ext>
            </a:extLst>
          </p:cNvPr>
          <p:cNvSpPr/>
          <p:nvPr/>
        </p:nvSpPr>
        <p:spPr>
          <a:xfrm>
            <a:off x="391162" y="5016254"/>
            <a:ext cx="1983753" cy="386522"/>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cxnSp>
        <p:nvCxnSpPr>
          <p:cNvPr id="37" name="Connecteur droit avec flèche 36">
            <a:extLst>
              <a:ext uri="{FF2B5EF4-FFF2-40B4-BE49-F238E27FC236}">
                <a16:creationId xmlns:a16="http://schemas.microsoft.com/office/drawing/2014/main" id="{9124B7EB-E716-4227-BBC0-263516C65DAD}"/>
              </a:ext>
            </a:extLst>
          </p:cNvPr>
          <p:cNvCxnSpPr>
            <a:cxnSpLocks/>
            <a:endCxn id="38" idx="1"/>
          </p:cNvCxnSpPr>
          <p:nvPr/>
        </p:nvCxnSpPr>
        <p:spPr>
          <a:xfrm>
            <a:off x="2374915" y="5219445"/>
            <a:ext cx="100767" cy="226987"/>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553289A0-2AAE-4BF3-89E3-CDD11CF0EB85}"/>
              </a:ext>
            </a:extLst>
          </p:cNvPr>
          <p:cNvSpPr txBox="1"/>
          <p:nvPr/>
        </p:nvSpPr>
        <p:spPr>
          <a:xfrm>
            <a:off x="2475682" y="5225153"/>
            <a:ext cx="2334343" cy="442557"/>
          </a:xfrm>
          <a:prstGeom prst="rect">
            <a:avLst/>
          </a:prstGeom>
          <a:noFill/>
          <a:ln w="28575">
            <a:solidFill>
              <a:srgbClr val="92D050"/>
            </a:solidFill>
          </a:ln>
        </p:spPr>
        <p:txBody>
          <a:bodyPr wrap="square" rtlCol="0">
            <a:spAutoFit/>
          </a:bodyPr>
          <a:lstStyle/>
          <a:p>
            <a:r>
              <a:rPr lang="fr-FR" sz="1138" dirty="0"/>
              <a:t>Permet de créer un accès wifi pour un autre appareil</a:t>
            </a:r>
          </a:p>
        </p:txBody>
      </p:sp>
      <p:pic>
        <p:nvPicPr>
          <p:cNvPr id="8" name="Image 7">
            <a:extLst>
              <a:ext uri="{FF2B5EF4-FFF2-40B4-BE49-F238E27FC236}">
                <a16:creationId xmlns:a16="http://schemas.microsoft.com/office/drawing/2014/main" id="{BE63D3A7-EB4D-44A8-9328-A3E22134EC41}"/>
              </a:ext>
            </a:extLst>
          </p:cNvPr>
          <p:cNvPicPr>
            <a:picLocks noChangeAspect="1"/>
          </p:cNvPicPr>
          <p:nvPr/>
        </p:nvPicPr>
        <p:blipFill rotWithShape="1">
          <a:blip r:embed="rId4">
            <a:extLst>
              <a:ext uri="{28A0092B-C50C-407E-A947-70E740481C1C}">
                <a14:useLocalDpi xmlns:a14="http://schemas.microsoft.com/office/drawing/2010/main" val="0"/>
              </a:ext>
            </a:extLst>
          </a:blip>
          <a:srcRect t="10447" b="76263"/>
          <a:stretch/>
        </p:blipFill>
        <p:spPr>
          <a:xfrm>
            <a:off x="250582" y="1572209"/>
            <a:ext cx="2185288" cy="645357"/>
          </a:xfrm>
          <a:prstGeom prst="rect">
            <a:avLst/>
          </a:prstGeom>
        </p:spPr>
      </p:pic>
      <p:sp>
        <p:nvSpPr>
          <p:cNvPr id="39" name="Ellipse 38">
            <a:extLst>
              <a:ext uri="{FF2B5EF4-FFF2-40B4-BE49-F238E27FC236}">
                <a16:creationId xmlns:a16="http://schemas.microsoft.com/office/drawing/2014/main" id="{430C6B0C-C73C-4A5C-A254-3D67F3BF23DD}"/>
              </a:ext>
            </a:extLst>
          </p:cNvPr>
          <p:cNvSpPr/>
          <p:nvPr/>
        </p:nvSpPr>
        <p:spPr>
          <a:xfrm>
            <a:off x="378767" y="1847125"/>
            <a:ext cx="1983753" cy="386522"/>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cxnSp>
        <p:nvCxnSpPr>
          <p:cNvPr id="40" name="Connecteur droit avec flèche 39">
            <a:extLst>
              <a:ext uri="{FF2B5EF4-FFF2-40B4-BE49-F238E27FC236}">
                <a16:creationId xmlns:a16="http://schemas.microsoft.com/office/drawing/2014/main" id="{36939B92-3C10-4ED6-B40E-AE35CB903FE1}"/>
              </a:ext>
            </a:extLst>
          </p:cNvPr>
          <p:cNvCxnSpPr>
            <a:cxnSpLocks/>
          </p:cNvCxnSpPr>
          <p:nvPr/>
        </p:nvCxnSpPr>
        <p:spPr>
          <a:xfrm>
            <a:off x="2362520" y="2049858"/>
            <a:ext cx="140580" cy="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7D57FE59-1085-48EA-9DE6-DFF890CB1D6C}"/>
              </a:ext>
            </a:extLst>
          </p:cNvPr>
          <p:cNvSpPr txBox="1"/>
          <p:nvPr/>
        </p:nvSpPr>
        <p:spPr>
          <a:xfrm>
            <a:off x="2503100" y="1911178"/>
            <a:ext cx="1321196" cy="267446"/>
          </a:xfrm>
          <a:prstGeom prst="rect">
            <a:avLst/>
          </a:prstGeom>
          <a:noFill/>
          <a:ln w="28575">
            <a:solidFill>
              <a:srgbClr val="92D050"/>
            </a:solidFill>
          </a:ln>
        </p:spPr>
        <p:txBody>
          <a:bodyPr wrap="none" rtlCol="0">
            <a:spAutoFit/>
          </a:bodyPr>
          <a:lstStyle/>
          <a:p>
            <a:r>
              <a:rPr lang="fr-FR" sz="1138" dirty="0"/>
              <a:t>Barre de recherche</a:t>
            </a:r>
          </a:p>
        </p:txBody>
      </p:sp>
      <p:sp>
        <p:nvSpPr>
          <p:cNvPr id="11" name="ZoneTexte 10">
            <a:extLst>
              <a:ext uri="{FF2B5EF4-FFF2-40B4-BE49-F238E27FC236}">
                <a16:creationId xmlns:a16="http://schemas.microsoft.com/office/drawing/2014/main" id="{0009D284-7CF5-49B6-854F-7EBA2336A09F}"/>
              </a:ext>
            </a:extLst>
          </p:cNvPr>
          <p:cNvSpPr txBox="1"/>
          <p:nvPr/>
        </p:nvSpPr>
        <p:spPr>
          <a:xfrm>
            <a:off x="1055858" y="1073576"/>
            <a:ext cx="3123198" cy="542584"/>
          </a:xfrm>
          <a:prstGeom prst="rect">
            <a:avLst/>
          </a:prstGeom>
          <a:noFill/>
          <a:ln>
            <a:solidFill>
              <a:srgbClr val="92D050"/>
            </a:solidFill>
          </a:ln>
        </p:spPr>
        <p:txBody>
          <a:bodyPr wrap="square" rtlCol="0">
            <a:spAutoFit/>
          </a:bodyPr>
          <a:lstStyle/>
          <a:p>
            <a:pPr algn="ctr"/>
            <a:r>
              <a:rPr lang="fr-FR" sz="1463" dirty="0"/>
              <a:t>Quand je clique sur les paramètres</a:t>
            </a:r>
          </a:p>
          <a:p>
            <a:pPr algn="ctr"/>
            <a:r>
              <a:rPr lang="fr-FR" sz="1463" dirty="0"/>
              <a:t>je tombe sur un </a:t>
            </a:r>
            <a:r>
              <a:rPr lang="fr-FR" sz="1463" dirty="0">
                <a:solidFill>
                  <a:srgbClr val="92D050"/>
                </a:solidFill>
              </a:rPr>
              <a:t>menu </a:t>
            </a:r>
            <a:r>
              <a:rPr lang="fr-FR" sz="1463" dirty="0"/>
              <a:t>de ce type 👇</a:t>
            </a:r>
            <a:endParaRPr lang="fr-FR" sz="1463" dirty="0">
              <a:solidFill>
                <a:srgbClr val="92D050"/>
              </a:solidFill>
            </a:endParaRPr>
          </a:p>
        </p:txBody>
      </p:sp>
      <p:sp>
        <p:nvSpPr>
          <p:cNvPr id="48" name="ZoneTexte 47">
            <a:extLst>
              <a:ext uri="{FF2B5EF4-FFF2-40B4-BE49-F238E27FC236}">
                <a16:creationId xmlns:a16="http://schemas.microsoft.com/office/drawing/2014/main" id="{CB807EEA-E326-4D22-A4F6-42CD9E3C8009}"/>
              </a:ext>
            </a:extLst>
          </p:cNvPr>
          <p:cNvSpPr txBox="1"/>
          <p:nvPr/>
        </p:nvSpPr>
        <p:spPr>
          <a:xfrm>
            <a:off x="5434514" y="1092515"/>
            <a:ext cx="3123198" cy="542584"/>
          </a:xfrm>
          <a:prstGeom prst="rect">
            <a:avLst/>
          </a:prstGeom>
          <a:noFill/>
          <a:ln>
            <a:solidFill>
              <a:srgbClr val="92D050"/>
            </a:solidFill>
          </a:ln>
        </p:spPr>
        <p:txBody>
          <a:bodyPr wrap="square" rtlCol="0">
            <a:spAutoFit/>
          </a:bodyPr>
          <a:lstStyle/>
          <a:p>
            <a:pPr algn="ctr"/>
            <a:r>
              <a:rPr lang="fr-FR" sz="1463" dirty="0"/>
              <a:t>Si je fais dérouler mon écran (</a:t>
            </a:r>
            <a:r>
              <a:rPr lang="fr-FR" sz="1463" dirty="0">
                <a:solidFill>
                  <a:srgbClr val="92D050"/>
                </a:solidFill>
              </a:rPr>
              <a:t>swipe</a:t>
            </a:r>
            <a:r>
              <a:rPr lang="fr-FR" sz="1463" dirty="0"/>
              <a:t>), j’ai d’autres options qui s’affichent ! 👇</a:t>
            </a:r>
            <a:endParaRPr lang="fr-FR" sz="1463" dirty="0">
              <a:solidFill>
                <a:srgbClr val="92D050"/>
              </a:solidFill>
            </a:endParaRPr>
          </a:p>
        </p:txBody>
      </p:sp>
      <p:sp>
        <p:nvSpPr>
          <p:cNvPr id="64" name="Ellipse 63">
            <a:extLst>
              <a:ext uri="{FF2B5EF4-FFF2-40B4-BE49-F238E27FC236}">
                <a16:creationId xmlns:a16="http://schemas.microsoft.com/office/drawing/2014/main" id="{EEA6779D-0E03-455C-9739-204AC9D2B0B7}"/>
              </a:ext>
            </a:extLst>
          </p:cNvPr>
          <p:cNvSpPr/>
          <p:nvPr/>
        </p:nvSpPr>
        <p:spPr>
          <a:xfrm>
            <a:off x="4877256" y="4302219"/>
            <a:ext cx="2619632" cy="309534"/>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grpSp>
        <p:nvGrpSpPr>
          <p:cNvPr id="89" name="Groupe 88">
            <a:extLst>
              <a:ext uri="{FF2B5EF4-FFF2-40B4-BE49-F238E27FC236}">
                <a16:creationId xmlns:a16="http://schemas.microsoft.com/office/drawing/2014/main" id="{9BE8EB9E-7E1A-4FE6-B98A-65BCF61EB2B1}"/>
              </a:ext>
            </a:extLst>
          </p:cNvPr>
          <p:cNvGrpSpPr/>
          <p:nvPr/>
        </p:nvGrpSpPr>
        <p:grpSpPr>
          <a:xfrm>
            <a:off x="5060013" y="1646119"/>
            <a:ext cx="4595406" cy="2914247"/>
            <a:chOff x="6227708" y="1234685"/>
            <a:chExt cx="5655884" cy="3586766"/>
          </a:xfrm>
        </p:grpSpPr>
        <p:pic>
          <p:nvPicPr>
            <p:cNvPr id="49" name="Image 48">
              <a:extLst>
                <a:ext uri="{FF2B5EF4-FFF2-40B4-BE49-F238E27FC236}">
                  <a16:creationId xmlns:a16="http://schemas.microsoft.com/office/drawing/2014/main" id="{51A74BD8-2F36-4230-97D7-1BA990B21D9A}"/>
                </a:ext>
              </a:extLst>
            </p:cNvPr>
            <p:cNvPicPr>
              <a:picLocks noChangeAspect="1"/>
            </p:cNvPicPr>
            <p:nvPr/>
          </p:nvPicPr>
          <p:blipFill rotWithShape="1">
            <a:blip r:embed="rId5">
              <a:extLst>
                <a:ext uri="{28A0092B-C50C-407E-A947-70E740481C1C}">
                  <a14:useLocalDpi xmlns:a14="http://schemas.microsoft.com/office/drawing/2010/main" val="0"/>
                </a:ext>
              </a:extLst>
            </a:blip>
            <a:srcRect t="21997" b="26655"/>
            <a:stretch/>
          </p:blipFill>
          <p:spPr>
            <a:xfrm>
              <a:off x="6227708" y="1300030"/>
              <a:ext cx="3086100" cy="3521421"/>
            </a:xfrm>
            <a:prstGeom prst="rect">
              <a:avLst/>
            </a:prstGeom>
          </p:spPr>
        </p:pic>
        <p:sp>
          <p:nvSpPr>
            <p:cNvPr id="50" name="Ellipse 49">
              <a:extLst>
                <a:ext uri="{FF2B5EF4-FFF2-40B4-BE49-F238E27FC236}">
                  <a16:creationId xmlns:a16="http://schemas.microsoft.com/office/drawing/2014/main" id="{7CB020B3-1DFA-45E5-9494-66A0F90B0C2A}"/>
                </a:ext>
              </a:extLst>
            </p:cNvPr>
            <p:cNvSpPr/>
            <p:nvPr/>
          </p:nvSpPr>
          <p:spPr>
            <a:xfrm>
              <a:off x="6320405" y="1370269"/>
              <a:ext cx="2441542" cy="380965"/>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cxnSp>
          <p:nvCxnSpPr>
            <p:cNvPr id="51" name="Connecteur droit avec flèche 50">
              <a:extLst>
                <a:ext uri="{FF2B5EF4-FFF2-40B4-BE49-F238E27FC236}">
                  <a16:creationId xmlns:a16="http://schemas.microsoft.com/office/drawing/2014/main" id="{CA7F7E0B-8C9C-4A96-A835-0AFA70999916}"/>
                </a:ext>
              </a:extLst>
            </p:cNvPr>
            <p:cNvCxnSpPr>
              <a:cxnSpLocks/>
              <a:stCxn id="50" idx="6"/>
            </p:cNvCxnSpPr>
            <p:nvPr/>
          </p:nvCxnSpPr>
          <p:spPr>
            <a:xfrm flipV="1">
              <a:off x="8761947" y="1541418"/>
              <a:ext cx="438740" cy="19334"/>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2" name="ZoneTexte 51">
              <a:extLst>
                <a:ext uri="{FF2B5EF4-FFF2-40B4-BE49-F238E27FC236}">
                  <a16:creationId xmlns:a16="http://schemas.microsoft.com/office/drawing/2014/main" id="{73B9CB38-8407-40FD-A357-31A6DB15D044}"/>
                </a:ext>
              </a:extLst>
            </p:cNvPr>
            <p:cNvSpPr txBox="1"/>
            <p:nvPr/>
          </p:nvSpPr>
          <p:spPr>
            <a:xfrm>
              <a:off x="9200688" y="1234685"/>
              <a:ext cx="2682904" cy="544686"/>
            </a:xfrm>
            <a:prstGeom prst="rect">
              <a:avLst/>
            </a:prstGeom>
            <a:noFill/>
            <a:ln w="28575">
              <a:solidFill>
                <a:srgbClr val="92D050"/>
              </a:solidFill>
            </a:ln>
          </p:spPr>
          <p:txBody>
            <a:bodyPr wrap="square" rtlCol="0">
              <a:spAutoFit/>
            </a:bodyPr>
            <a:lstStyle/>
            <a:p>
              <a:r>
                <a:rPr lang="fr-FR" sz="1138" dirty="0"/>
                <a:t>Réglages des options liées au verrouillage</a:t>
              </a:r>
            </a:p>
          </p:txBody>
        </p:sp>
        <p:sp>
          <p:nvSpPr>
            <p:cNvPr id="53" name="Ellipse 52">
              <a:extLst>
                <a:ext uri="{FF2B5EF4-FFF2-40B4-BE49-F238E27FC236}">
                  <a16:creationId xmlns:a16="http://schemas.microsoft.com/office/drawing/2014/main" id="{EA06CB3C-DB64-41C0-A390-FA8FE704842F}"/>
                </a:ext>
              </a:extLst>
            </p:cNvPr>
            <p:cNvSpPr/>
            <p:nvPr/>
          </p:nvSpPr>
          <p:spPr>
            <a:xfrm>
              <a:off x="6384598" y="1833483"/>
              <a:ext cx="2441542" cy="380965"/>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54" name="Ellipse 53">
              <a:extLst>
                <a:ext uri="{FF2B5EF4-FFF2-40B4-BE49-F238E27FC236}">
                  <a16:creationId xmlns:a16="http://schemas.microsoft.com/office/drawing/2014/main" id="{940FFADD-8466-4EA0-B190-97CD6953B91F}"/>
                </a:ext>
              </a:extLst>
            </p:cNvPr>
            <p:cNvSpPr/>
            <p:nvPr/>
          </p:nvSpPr>
          <p:spPr>
            <a:xfrm>
              <a:off x="6287018" y="2301560"/>
              <a:ext cx="2441542" cy="380965"/>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55" name="Ellipse 54">
              <a:extLst>
                <a:ext uri="{FF2B5EF4-FFF2-40B4-BE49-F238E27FC236}">
                  <a16:creationId xmlns:a16="http://schemas.microsoft.com/office/drawing/2014/main" id="{0AE5DCFC-A06B-4652-9336-198193284860}"/>
                </a:ext>
              </a:extLst>
            </p:cNvPr>
            <p:cNvSpPr/>
            <p:nvPr/>
          </p:nvSpPr>
          <p:spPr>
            <a:xfrm>
              <a:off x="6227708" y="2800445"/>
              <a:ext cx="2441542" cy="380965"/>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56" name="Ellipse 55">
              <a:extLst>
                <a:ext uri="{FF2B5EF4-FFF2-40B4-BE49-F238E27FC236}">
                  <a16:creationId xmlns:a16="http://schemas.microsoft.com/office/drawing/2014/main" id="{AAEF5D62-910E-418E-9D50-870186BD94B6}"/>
                </a:ext>
              </a:extLst>
            </p:cNvPr>
            <p:cNvSpPr/>
            <p:nvPr/>
          </p:nvSpPr>
          <p:spPr>
            <a:xfrm>
              <a:off x="6227708" y="3339068"/>
              <a:ext cx="2441542" cy="380965"/>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57" name="Ellipse 56">
              <a:extLst>
                <a:ext uri="{FF2B5EF4-FFF2-40B4-BE49-F238E27FC236}">
                  <a16:creationId xmlns:a16="http://schemas.microsoft.com/office/drawing/2014/main" id="{42DEDAB0-5281-46EF-B536-C6022E093674}"/>
                </a:ext>
              </a:extLst>
            </p:cNvPr>
            <p:cNvSpPr/>
            <p:nvPr/>
          </p:nvSpPr>
          <p:spPr>
            <a:xfrm>
              <a:off x="6227708" y="3759235"/>
              <a:ext cx="2441542" cy="380965"/>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cxnSp>
          <p:nvCxnSpPr>
            <p:cNvPr id="58" name="Connecteur droit avec flèche 57">
              <a:extLst>
                <a:ext uri="{FF2B5EF4-FFF2-40B4-BE49-F238E27FC236}">
                  <a16:creationId xmlns:a16="http://schemas.microsoft.com/office/drawing/2014/main" id="{DCD3F96D-6805-4679-9001-16F1B5EAA7DB}"/>
                </a:ext>
              </a:extLst>
            </p:cNvPr>
            <p:cNvCxnSpPr>
              <a:cxnSpLocks/>
              <a:stCxn id="53" idx="6"/>
              <a:endCxn id="59" idx="1"/>
            </p:cNvCxnSpPr>
            <p:nvPr/>
          </p:nvCxnSpPr>
          <p:spPr>
            <a:xfrm>
              <a:off x="8826140" y="2023965"/>
              <a:ext cx="434119" cy="62474"/>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9" name="ZoneTexte 58">
              <a:extLst>
                <a:ext uri="{FF2B5EF4-FFF2-40B4-BE49-F238E27FC236}">
                  <a16:creationId xmlns:a16="http://schemas.microsoft.com/office/drawing/2014/main" id="{93A19794-0937-4E6B-818F-597C5456F154}"/>
                </a:ext>
              </a:extLst>
            </p:cNvPr>
            <p:cNvSpPr txBox="1"/>
            <p:nvPr/>
          </p:nvSpPr>
          <p:spPr>
            <a:xfrm>
              <a:off x="9260259" y="1814096"/>
              <a:ext cx="2077300" cy="544686"/>
            </a:xfrm>
            <a:prstGeom prst="rect">
              <a:avLst/>
            </a:prstGeom>
            <a:noFill/>
            <a:ln w="28575">
              <a:solidFill>
                <a:srgbClr val="92D050"/>
              </a:solidFill>
            </a:ln>
          </p:spPr>
          <p:txBody>
            <a:bodyPr wrap="square" rtlCol="0">
              <a:spAutoFit/>
            </a:bodyPr>
            <a:lstStyle/>
            <a:p>
              <a:r>
                <a:rPr lang="fr-FR" sz="1138" dirty="0"/>
                <a:t>Luminosité, taille du texte</a:t>
              </a:r>
            </a:p>
          </p:txBody>
        </p:sp>
        <p:cxnSp>
          <p:nvCxnSpPr>
            <p:cNvPr id="60" name="Connecteur droit avec flèche 59">
              <a:extLst>
                <a:ext uri="{FF2B5EF4-FFF2-40B4-BE49-F238E27FC236}">
                  <a16:creationId xmlns:a16="http://schemas.microsoft.com/office/drawing/2014/main" id="{6367C0CD-7E96-4B42-856B-E7BAE7274E05}"/>
                </a:ext>
              </a:extLst>
            </p:cNvPr>
            <p:cNvCxnSpPr>
              <a:cxnSpLocks/>
            </p:cNvCxnSpPr>
            <p:nvPr/>
          </p:nvCxnSpPr>
          <p:spPr>
            <a:xfrm>
              <a:off x="8728560" y="2486226"/>
              <a:ext cx="375109" cy="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1" name="ZoneTexte 60">
              <a:extLst>
                <a:ext uri="{FF2B5EF4-FFF2-40B4-BE49-F238E27FC236}">
                  <a16:creationId xmlns:a16="http://schemas.microsoft.com/office/drawing/2014/main" id="{5CC1ED2E-730F-44E8-A85F-F8D1F31ED620}"/>
                </a:ext>
              </a:extLst>
            </p:cNvPr>
            <p:cNvSpPr txBox="1"/>
            <p:nvPr/>
          </p:nvSpPr>
          <p:spPr>
            <a:xfrm>
              <a:off x="9103668" y="2301560"/>
              <a:ext cx="2229802" cy="329164"/>
            </a:xfrm>
            <a:prstGeom prst="rect">
              <a:avLst/>
            </a:prstGeom>
            <a:noFill/>
            <a:ln w="28575">
              <a:solidFill>
                <a:srgbClr val="92D050"/>
              </a:solidFill>
            </a:ln>
          </p:spPr>
          <p:txBody>
            <a:bodyPr wrap="none" rtlCol="0">
              <a:spAutoFit/>
            </a:bodyPr>
            <a:lstStyle/>
            <a:p>
              <a:r>
                <a:rPr lang="fr-FR" sz="1138" dirty="0"/>
                <a:t>Sonnerie, alarme, volume…</a:t>
              </a:r>
            </a:p>
          </p:txBody>
        </p:sp>
        <p:cxnSp>
          <p:nvCxnSpPr>
            <p:cNvPr id="62" name="Connecteur droit avec flèche 61">
              <a:extLst>
                <a:ext uri="{FF2B5EF4-FFF2-40B4-BE49-F238E27FC236}">
                  <a16:creationId xmlns:a16="http://schemas.microsoft.com/office/drawing/2014/main" id="{99F83AA6-2777-4459-BDCA-CCC3AD31B5FF}"/>
                </a:ext>
              </a:extLst>
            </p:cNvPr>
            <p:cNvCxnSpPr>
              <a:cxnSpLocks/>
              <a:endCxn id="63" idx="1"/>
            </p:cNvCxnSpPr>
            <p:nvPr/>
          </p:nvCxnSpPr>
          <p:spPr>
            <a:xfrm flipV="1">
              <a:off x="8669250" y="2962848"/>
              <a:ext cx="475968" cy="17952"/>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3" name="ZoneTexte 62">
              <a:extLst>
                <a:ext uri="{FF2B5EF4-FFF2-40B4-BE49-F238E27FC236}">
                  <a16:creationId xmlns:a16="http://schemas.microsoft.com/office/drawing/2014/main" id="{6C5F4C54-C595-4781-A989-35CF6F053476}"/>
                </a:ext>
              </a:extLst>
            </p:cNvPr>
            <p:cNvSpPr txBox="1"/>
            <p:nvPr/>
          </p:nvSpPr>
          <p:spPr>
            <a:xfrm>
              <a:off x="9145218" y="2798266"/>
              <a:ext cx="2683492" cy="329164"/>
            </a:xfrm>
            <a:prstGeom prst="rect">
              <a:avLst/>
            </a:prstGeom>
            <a:noFill/>
            <a:ln w="28575">
              <a:solidFill>
                <a:srgbClr val="92D050"/>
              </a:solidFill>
            </a:ln>
          </p:spPr>
          <p:txBody>
            <a:bodyPr wrap="square" rtlCol="0">
              <a:spAutoFit/>
            </a:bodyPr>
            <a:lstStyle/>
            <a:p>
              <a:r>
                <a:rPr lang="fr-FR" sz="1138" dirty="0"/>
                <a:t>Réglage des notifications</a:t>
              </a:r>
            </a:p>
          </p:txBody>
        </p:sp>
        <p:cxnSp>
          <p:nvCxnSpPr>
            <p:cNvPr id="65" name="Connecteur droit avec flèche 64">
              <a:extLst>
                <a:ext uri="{FF2B5EF4-FFF2-40B4-BE49-F238E27FC236}">
                  <a16:creationId xmlns:a16="http://schemas.microsoft.com/office/drawing/2014/main" id="{DCA3CB3D-C624-45B7-8C87-7D94FAE0CE41}"/>
                </a:ext>
              </a:extLst>
            </p:cNvPr>
            <p:cNvCxnSpPr>
              <a:cxnSpLocks/>
            </p:cNvCxnSpPr>
            <p:nvPr/>
          </p:nvCxnSpPr>
          <p:spPr>
            <a:xfrm>
              <a:off x="8635863" y="3523734"/>
              <a:ext cx="375109" cy="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6" name="ZoneTexte 65">
              <a:extLst>
                <a:ext uri="{FF2B5EF4-FFF2-40B4-BE49-F238E27FC236}">
                  <a16:creationId xmlns:a16="http://schemas.microsoft.com/office/drawing/2014/main" id="{C9511BEB-BA2C-4256-84D8-54D1C89B4B08}"/>
                </a:ext>
              </a:extLst>
            </p:cNvPr>
            <p:cNvSpPr txBox="1"/>
            <p:nvPr/>
          </p:nvSpPr>
          <p:spPr>
            <a:xfrm>
              <a:off x="9010972" y="3339068"/>
              <a:ext cx="1665546" cy="329164"/>
            </a:xfrm>
            <a:prstGeom prst="rect">
              <a:avLst/>
            </a:prstGeom>
            <a:noFill/>
            <a:ln w="28575">
              <a:solidFill>
                <a:srgbClr val="92D050"/>
              </a:solidFill>
            </a:ln>
          </p:spPr>
          <p:txBody>
            <a:bodyPr wrap="none" rtlCol="0">
              <a:spAutoFit/>
            </a:bodyPr>
            <a:lstStyle/>
            <a:p>
              <a:r>
                <a:rPr lang="fr-FR" sz="1138" dirty="0"/>
                <a:t>Réglages du bureau</a:t>
              </a:r>
            </a:p>
          </p:txBody>
        </p:sp>
        <p:cxnSp>
          <p:nvCxnSpPr>
            <p:cNvPr id="67" name="Connecteur droit avec flèche 66">
              <a:extLst>
                <a:ext uri="{FF2B5EF4-FFF2-40B4-BE49-F238E27FC236}">
                  <a16:creationId xmlns:a16="http://schemas.microsoft.com/office/drawing/2014/main" id="{5D46CFD3-5260-474E-AE0A-BD6063EF96DB}"/>
                </a:ext>
              </a:extLst>
            </p:cNvPr>
            <p:cNvCxnSpPr>
              <a:cxnSpLocks/>
              <a:stCxn id="57" idx="6"/>
              <a:endCxn id="68" idx="1"/>
            </p:cNvCxnSpPr>
            <p:nvPr/>
          </p:nvCxnSpPr>
          <p:spPr>
            <a:xfrm>
              <a:off x="8669250" y="3949718"/>
              <a:ext cx="336640" cy="8546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8" name="ZoneTexte 67">
              <a:extLst>
                <a:ext uri="{FF2B5EF4-FFF2-40B4-BE49-F238E27FC236}">
                  <a16:creationId xmlns:a16="http://schemas.microsoft.com/office/drawing/2014/main" id="{E72B0692-F41F-4D23-AB64-C415CDDB73A8}"/>
                </a:ext>
              </a:extLst>
            </p:cNvPr>
            <p:cNvSpPr txBox="1"/>
            <p:nvPr/>
          </p:nvSpPr>
          <p:spPr>
            <a:xfrm>
              <a:off x="9005890" y="3870595"/>
              <a:ext cx="2877702" cy="329164"/>
            </a:xfrm>
            <a:prstGeom prst="rect">
              <a:avLst/>
            </a:prstGeom>
            <a:noFill/>
            <a:ln w="28575">
              <a:solidFill>
                <a:srgbClr val="92D050"/>
              </a:solidFill>
            </a:ln>
          </p:spPr>
          <p:txBody>
            <a:bodyPr wrap="square" rtlCol="0">
              <a:spAutoFit/>
            </a:bodyPr>
            <a:lstStyle/>
            <a:p>
              <a:r>
                <a:rPr lang="fr-FR" sz="1138" dirty="0"/>
                <a:t>Modifier l’image du bureau</a:t>
              </a:r>
            </a:p>
          </p:txBody>
        </p:sp>
      </p:grpSp>
      <p:grpSp>
        <p:nvGrpSpPr>
          <p:cNvPr id="72" name="Groupe 71">
            <a:extLst>
              <a:ext uri="{FF2B5EF4-FFF2-40B4-BE49-F238E27FC236}">
                <a16:creationId xmlns:a16="http://schemas.microsoft.com/office/drawing/2014/main" id="{1D00EFB4-63AE-426D-8114-0175E5E80BB6}"/>
              </a:ext>
            </a:extLst>
          </p:cNvPr>
          <p:cNvGrpSpPr/>
          <p:nvPr/>
        </p:nvGrpSpPr>
        <p:grpSpPr>
          <a:xfrm>
            <a:off x="4845989" y="4095485"/>
            <a:ext cx="4993936" cy="1988509"/>
            <a:chOff x="4628365" y="1683997"/>
            <a:chExt cx="6146383" cy="2447396"/>
          </a:xfrm>
        </p:grpSpPr>
        <p:pic>
          <p:nvPicPr>
            <p:cNvPr id="73" name="Image 72">
              <a:extLst>
                <a:ext uri="{FF2B5EF4-FFF2-40B4-BE49-F238E27FC236}">
                  <a16:creationId xmlns:a16="http://schemas.microsoft.com/office/drawing/2014/main" id="{84506148-E54E-4ED8-8322-03E12FF22F9F}"/>
                </a:ext>
              </a:extLst>
            </p:cNvPr>
            <p:cNvPicPr>
              <a:picLocks noChangeAspect="1"/>
            </p:cNvPicPr>
            <p:nvPr/>
          </p:nvPicPr>
          <p:blipFill rotWithShape="1">
            <a:blip r:embed="rId6">
              <a:extLst>
                <a:ext uri="{28A0092B-C50C-407E-A947-70E740481C1C}">
                  <a14:useLocalDpi xmlns:a14="http://schemas.microsoft.com/office/drawing/2010/main" val="0"/>
                </a:ext>
              </a:extLst>
            </a:blip>
            <a:srcRect t="19108" b="47363"/>
            <a:stretch/>
          </p:blipFill>
          <p:spPr>
            <a:xfrm>
              <a:off x="4628365" y="1748953"/>
              <a:ext cx="3086100" cy="2299383"/>
            </a:xfrm>
            <a:prstGeom prst="rect">
              <a:avLst/>
            </a:prstGeom>
          </p:spPr>
        </p:pic>
        <p:sp>
          <p:nvSpPr>
            <p:cNvPr id="74" name="Ellipse 73">
              <a:extLst>
                <a:ext uri="{FF2B5EF4-FFF2-40B4-BE49-F238E27FC236}">
                  <a16:creationId xmlns:a16="http://schemas.microsoft.com/office/drawing/2014/main" id="{D891F827-B787-4182-91D3-74B3371F7987}"/>
                </a:ext>
              </a:extLst>
            </p:cNvPr>
            <p:cNvSpPr/>
            <p:nvPr/>
          </p:nvSpPr>
          <p:spPr>
            <a:xfrm>
              <a:off x="4950644" y="1734558"/>
              <a:ext cx="2441542" cy="492515"/>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38"/>
            </a:p>
          </p:txBody>
        </p:sp>
        <p:cxnSp>
          <p:nvCxnSpPr>
            <p:cNvPr id="75" name="Connecteur droit avec flèche 74">
              <a:extLst>
                <a:ext uri="{FF2B5EF4-FFF2-40B4-BE49-F238E27FC236}">
                  <a16:creationId xmlns:a16="http://schemas.microsoft.com/office/drawing/2014/main" id="{A7AE289B-C563-4665-98FC-799026AB8CE9}"/>
                </a:ext>
              </a:extLst>
            </p:cNvPr>
            <p:cNvCxnSpPr>
              <a:cxnSpLocks/>
              <a:stCxn id="74" idx="6"/>
              <a:endCxn id="76" idx="1"/>
            </p:cNvCxnSpPr>
            <p:nvPr/>
          </p:nvCxnSpPr>
          <p:spPr>
            <a:xfrm flipV="1">
              <a:off x="7392187" y="1848579"/>
              <a:ext cx="344377" cy="132236"/>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76" name="ZoneTexte 75">
              <a:extLst>
                <a:ext uri="{FF2B5EF4-FFF2-40B4-BE49-F238E27FC236}">
                  <a16:creationId xmlns:a16="http://schemas.microsoft.com/office/drawing/2014/main" id="{6191D9E9-85DC-4256-882B-1CFD382DA9D9}"/>
                </a:ext>
              </a:extLst>
            </p:cNvPr>
            <p:cNvSpPr txBox="1"/>
            <p:nvPr/>
          </p:nvSpPr>
          <p:spPr>
            <a:xfrm>
              <a:off x="7736563" y="1683997"/>
              <a:ext cx="1833243" cy="329164"/>
            </a:xfrm>
            <a:prstGeom prst="rect">
              <a:avLst/>
            </a:prstGeom>
            <a:noFill/>
            <a:ln w="28575">
              <a:solidFill>
                <a:srgbClr val="92D050"/>
              </a:solidFill>
            </a:ln>
          </p:spPr>
          <p:txBody>
            <a:bodyPr wrap="none" rtlCol="0">
              <a:spAutoFit/>
            </a:bodyPr>
            <a:lstStyle/>
            <a:p>
              <a:r>
                <a:rPr lang="fr-FR" sz="1138" dirty="0"/>
                <a:t>Verrouillage d’écran…</a:t>
              </a:r>
            </a:p>
          </p:txBody>
        </p:sp>
        <p:sp>
          <p:nvSpPr>
            <p:cNvPr id="77" name="Ellipse 76">
              <a:extLst>
                <a:ext uri="{FF2B5EF4-FFF2-40B4-BE49-F238E27FC236}">
                  <a16:creationId xmlns:a16="http://schemas.microsoft.com/office/drawing/2014/main" id="{8F3D26F6-277C-4EA9-AC98-F5B7CCEA58A9}"/>
                </a:ext>
              </a:extLst>
            </p:cNvPr>
            <p:cNvSpPr/>
            <p:nvPr/>
          </p:nvSpPr>
          <p:spPr>
            <a:xfrm>
              <a:off x="4875229" y="2165481"/>
              <a:ext cx="2441542" cy="492515"/>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38"/>
            </a:p>
          </p:txBody>
        </p:sp>
        <p:cxnSp>
          <p:nvCxnSpPr>
            <p:cNvPr id="78" name="Connecteur droit avec flèche 77">
              <a:extLst>
                <a:ext uri="{FF2B5EF4-FFF2-40B4-BE49-F238E27FC236}">
                  <a16:creationId xmlns:a16="http://schemas.microsoft.com/office/drawing/2014/main" id="{D7C6A43C-AE80-4F76-A9C9-9A310143B79B}"/>
                </a:ext>
              </a:extLst>
            </p:cNvPr>
            <p:cNvCxnSpPr>
              <a:cxnSpLocks/>
              <a:stCxn id="77" idx="6"/>
              <a:endCxn id="79" idx="1"/>
            </p:cNvCxnSpPr>
            <p:nvPr/>
          </p:nvCxnSpPr>
          <p:spPr>
            <a:xfrm>
              <a:off x="7316771" y="2411739"/>
              <a:ext cx="258905" cy="72522"/>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79" name="ZoneTexte 78">
              <a:extLst>
                <a:ext uri="{FF2B5EF4-FFF2-40B4-BE49-F238E27FC236}">
                  <a16:creationId xmlns:a16="http://schemas.microsoft.com/office/drawing/2014/main" id="{5051DD94-EDD2-4281-80A6-BE387773E7AC}"/>
                </a:ext>
              </a:extLst>
            </p:cNvPr>
            <p:cNvSpPr txBox="1"/>
            <p:nvPr/>
          </p:nvSpPr>
          <p:spPr>
            <a:xfrm>
              <a:off x="7575676" y="2104156"/>
              <a:ext cx="3123912" cy="760209"/>
            </a:xfrm>
            <a:prstGeom prst="rect">
              <a:avLst/>
            </a:prstGeom>
            <a:noFill/>
            <a:ln w="28575">
              <a:solidFill>
                <a:srgbClr val="92D050"/>
              </a:solidFill>
            </a:ln>
          </p:spPr>
          <p:txBody>
            <a:bodyPr wrap="square" rtlCol="0">
              <a:spAutoFit/>
            </a:bodyPr>
            <a:lstStyle/>
            <a:p>
              <a:r>
                <a:rPr lang="fr-FR" sz="1138" dirty="0"/>
                <a:t>Permet d’autoriser/révoquer l’accès des applications aux données stockées dans l’appareil</a:t>
              </a:r>
            </a:p>
          </p:txBody>
        </p:sp>
        <p:sp>
          <p:nvSpPr>
            <p:cNvPr id="80" name="Ellipse 79">
              <a:extLst>
                <a:ext uri="{FF2B5EF4-FFF2-40B4-BE49-F238E27FC236}">
                  <a16:creationId xmlns:a16="http://schemas.microsoft.com/office/drawing/2014/main" id="{45E0D4F2-2001-4AA3-B5DC-35FC9A0F2B6F}"/>
                </a:ext>
              </a:extLst>
            </p:cNvPr>
            <p:cNvSpPr/>
            <p:nvPr/>
          </p:nvSpPr>
          <p:spPr>
            <a:xfrm>
              <a:off x="4912937" y="2635494"/>
              <a:ext cx="2441542" cy="492515"/>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38"/>
            </a:p>
          </p:txBody>
        </p:sp>
        <p:cxnSp>
          <p:nvCxnSpPr>
            <p:cNvPr id="81" name="Connecteur droit avec flèche 80">
              <a:extLst>
                <a:ext uri="{FF2B5EF4-FFF2-40B4-BE49-F238E27FC236}">
                  <a16:creationId xmlns:a16="http://schemas.microsoft.com/office/drawing/2014/main" id="{85B1B7A2-9FF0-4058-8E49-2B4017EF861D}"/>
                </a:ext>
              </a:extLst>
            </p:cNvPr>
            <p:cNvCxnSpPr>
              <a:cxnSpLocks/>
              <a:endCxn id="82" idx="1"/>
            </p:cNvCxnSpPr>
            <p:nvPr/>
          </p:nvCxnSpPr>
          <p:spPr>
            <a:xfrm>
              <a:off x="7326616" y="2898643"/>
              <a:ext cx="294586" cy="216606"/>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82" name="ZoneTexte 81">
              <a:extLst>
                <a:ext uri="{FF2B5EF4-FFF2-40B4-BE49-F238E27FC236}">
                  <a16:creationId xmlns:a16="http://schemas.microsoft.com/office/drawing/2014/main" id="{4C658C8B-B580-4CAE-8699-AE046D8525F6}"/>
                </a:ext>
              </a:extLst>
            </p:cNvPr>
            <p:cNvSpPr txBox="1"/>
            <p:nvPr/>
          </p:nvSpPr>
          <p:spPr>
            <a:xfrm>
              <a:off x="7621202" y="2950667"/>
              <a:ext cx="2466554" cy="329164"/>
            </a:xfrm>
            <a:prstGeom prst="rect">
              <a:avLst/>
            </a:prstGeom>
            <a:noFill/>
            <a:ln w="28575">
              <a:solidFill>
                <a:srgbClr val="92D050"/>
              </a:solidFill>
            </a:ln>
          </p:spPr>
          <p:txBody>
            <a:bodyPr wrap="none" rtlCol="0">
              <a:spAutoFit/>
            </a:bodyPr>
            <a:lstStyle/>
            <a:p>
              <a:r>
                <a:rPr lang="fr-FR" sz="1138" dirty="0"/>
                <a:t>Informations liées à la batterie</a:t>
              </a:r>
            </a:p>
          </p:txBody>
        </p:sp>
        <p:sp>
          <p:nvSpPr>
            <p:cNvPr id="83" name="Ellipse 82">
              <a:extLst>
                <a:ext uri="{FF2B5EF4-FFF2-40B4-BE49-F238E27FC236}">
                  <a16:creationId xmlns:a16="http://schemas.microsoft.com/office/drawing/2014/main" id="{224C43C8-B02E-4097-A369-C643B1F75388}"/>
                </a:ext>
              </a:extLst>
            </p:cNvPr>
            <p:cNvSpPr/>
            <p:nvPr/>
          </p:nvSpPr>
          <p:spPr>
            <a:xfrm>
              <a:off x="4875229" y="3097439"/>
              <a:ext cx="2441542" cy="492515"/>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38"/>
            </a:p>
          </p:txBody>
        </p:sp>
        <p:cxnSp>
          <p:nvCxnSpPr>
            <p:cNvPr id="84" name="Connecteur droit avec flèche 83">
              <a:extLst>
                <a:ext uri="{FF2B5EF4-FFF2-40B4-BE49-F238E27FC236}">
                  <a16:creationId xmlns:a16="http://schemas.microsoft.com/office/drawing/2014/main" id="{1C49EAC2-8952-4BC4-B605-C8C80DF984DB}"/>
                </a:ext>
              </a:extLst>
            </p:cNvPr>
            <p:cNvCxnSpPr>
              <a:cxnSpLocks/>
              <a:stCxn id="83" idx="6"/>
              <a:endCxn id="85" idx="1"/>
            </p:cNvCxnSpPr>
            <p:nvPr/>
          </p:nvCxnSpPr>
          <p:spPr>
            <a:xfrm>
              <a:off x="7316771" y="3343696"/>
              <a:ext cx="171478" cy="179882"/>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85" name="ZoneTexte 84">
              <a:extLst>
                <a:ext uri="{FF2B5EF4-FFF2-40B4-BE49-F238E27FC236}">
                  <a16:creationId xmlns:a16="http://schemas.microsoft.com/office/drawing/2014/main" id="{D2945BDF-7CA1-43E5-914F-D9D59EE36B19}"/>
                </a:ext>
              </a:extLst>
            </p:cNvPr>
            <p:cNvSpPr txBox="1"/>
            <p:nvPr/>
          </p:nvSpPr>
          <p:spPr>
            <a:xfrm>
              <a:off x="7488249" y="3358995"/>
              <a:ext cx="3248131" cy="329164"/>
            </a:xfrm>
            <a:prstGeom prst="rect">
              <a:avLst/>
            </a:prstGeom>
            <a:noFill/>
            <a:ln w="28575">
              <a:solidFill>
                <a:srgbClr val="92D050"/>
              </a:solidFill>
            </a:ln>
          </p:spPr>
          <p:txBody>
            <a:bodyPr wrap="square" rtlCol="0">
              <a:spAutoFit/>
            </a:bodyPr>
            <a:lstStyle/>
            <a:p>
              <a:r>
                <a:rPr lang="fr-FR" sz="1138" dirty="0"/>
                <a:t>Informations et réglages des applications</a:t>
              </a:r>
            </a:p>
          </p:txBody>
        </p:sp>
        <p:sp>
          <p:nvSpPr>
            <p:cNvPr id="86" name="Ellipse 85">
              <a:extLst>
                <a:ext uri="{FF2B5EF4-FFF2-40B4-BE49-F238E27FC236}">
                  <a16:creationId xmlns:a16="http://schemas.microsoft.com/office/drawing/2014/main" id="{F2C53511-7F6F-495D-8838-87417EAC8EF7}"/>
                </a:ext>
              </a:extLst>
            </p:cNvPr>
            <p:cNvSpPr/>
            <p:nvPr/>
          </p:nvSpPr>
          <p:spPr>
            <a:xfrm>
              <a:off x="4912937" y="3555824"/>
              <a:ext cx="2441542" cy="492515"/>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38"/>
            </a:p>
          </p:txBody>
        </p:sp>
        <p:cxnSp>
          <p:nvCxnSpPr>
            <p:cNvPr id="87" name="Connecteur droit avec flèche 86">
              <a:extLst>
                <a:ext uri="{FF2B5EF4-FFF2-40B4-BE49-F238E27FC236}">
                  <a16:creationId xmlns:a16="http://schemas.microsoft.com/office/drawing/2014/main" id="{D61F2871-EADC-498A-B239-D264BE520F37}"/>
                </a:ext>
              </a:extLst>
            </p:cNvPr>
            <p:cNvCxnSpPr>
              <a:cxnSpLocks/>
            </p:cNvCxnSpPr>
            <p:nvPr/>
          </p:nvCxnSpPr>
          <p:spPr>
            <a:xfrm>
              <a:off x="7336462" y="3774620"/>
              <a:ext cx="234844" cy="17375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88" name="ZoneTexte 87">
              <a:extLst>
                <a:ext uri="{FF2B5EF4-FFF2-40B4-BE49-F238E27FC236}">
                  <a16:creationId xmlns:a16="http://schemas.microsoft.com/office/drawing/2014/main" id="{EE2326BC-75CD-4D9A-BA83-7E8C2AB54F21}"/>
                </a:ext>
              </a:extLst>
            </p:cNvPr>
            <p:cNvSpPr txBox="1"/>
            <p:nvPr/>
          </p:nvSpPr>
          <p:spPr>
            <a:xfrm>
              <a:off x="7580185" y="3802229"/>
              <a:ext cx="3194563" cy="329164"/>
            </a:xfrm>
            <a:prstGeom prst="rect">
              <a:avLst/>
            </a:prstGeom>
            <a:noFill/>
            <a:ln w="28575">
              <a:solidFill>
                <a:srgbClr val="92D050"/>
              </a:solidFill>
            </a:ln>
          </p:spPr>
          <p:txBody>
            <a:bodyPr wrap="none" rtlCol="0">
              <a:spAutoFit/>
            </a:bodyPr>
            <a:lstStyle/>
            <a:p>
              <a:r>
                <a:rPr lang="fr-FR" sz="1138" dirty="0"/>
                <a:t>Réglages inclassables : date, raccourcis.. </a:t>
              </a:r>
            </a:p>
          </p:txBody>
        </p:sp>
      </p:grpSp>
      <p:cxnSp>
        <p:nvCxnSpPr>
          <p:cNvPr id="42" name="Connecteur droit 41">
            <a:extLst>
              <a:ext uri="{FF2B5EF4-FFF2-40B4-BE49-F238E27FC236}">
                <a16:creationId xmlns:a16="http://schemas.microsoft.com/office/drawing/2014/main" id="{EB0FD400-FB99-4075-B77E-CEA127E622A2}"/>
              </a:ext>
            </a:extLst>
          </p:cNvPr>
          <p:cNvCxnSpPr>
            <a:cxnSpLocks/>
          </p:cNvCxnSpPr>
          <p:nvPr/>
        </p:nvCxnSpPr>
        <p:spPr>
          <a:xfrm flipH="1" flipV="1">
            <a:off x="4878959" y="1715237"/>
            <a:ext cx="3" cy="4020578"/>
          </a:xfrm>
          <a:prstGeom prst="line">
            <a:avLst/>
          </a:prstGeom>
          <a:ln w="76200">
            <a:solidFill>
              <a:srgbClr val="92D05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389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Image 213">
            <a:extLst>
              <a:ext uri="{FF2B5EF4-FFF2-40B4-BE49-F238E27FC236}">
                <a16:creationId xmlns:a16="http://schemas.microsoft.com/office/drawing/2014/main" id="{180F3195-E411-439F-8E99-EE4CAB2C12D0}"/>
              </a:ext>
            </a:extLst>
          </p:cNvPr>
          <p:cNvPicPr>
            <a:picLocks noChangeAspect="1"/>
          </p:cNvPicPr>
          <p:nvPr/>
        </p:nvPicPr>
        <p:blipFill rotWithShape="1">
          <a:blip r:embed="rId3"/>
          <a:srcRect r="38077"/>
          <a:stretch/>
        </p:blipFill>
        <p:spPr>
          <a:xfrm>
            <a:off x="8728382" y="4678713"/>
            <a:ext cx="1171434" cy="1402135"/>
          </a:xfrm>
          <a:prstGeom prst="rect">
            <a:avLst/>
          </a:prstGeom>
          <a:ln>
            <a:solidFill>
              <a:srgbClr val="92D050"/>
            </a:solidFill>
          </a:ln>
        </p:spPr>
      </p:pic>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551975" y="-211959"/>
            <a:ext cx="8543925" cy="1077020"/>
          </a:xfrm>
        </p:spPr>
        <p:txBody>
          <a:bodyPr>
            <a:normAutofit/>
          </a:bodyPr>
          <a:lstStyle/>
          <a:p>
            <a:pPr algn="ctr"/>
            <a:r>
              <a:rPr lang="fr-FR" sz="2000" dirty="0"/>
              <a:t>📷 Zoom sur les </a:t>
            </a:r>
            <a:r>
              <a:rPr lang="fr-FR" sz="2000" b="1" dirty="0">
                <a:solidFill>
                  <a:srgbClr val="92D050"/>
                </a:solidFill>
              </a:rPr>
              <a:t>photos</a:t>
            </a:r>
          </a:p>
        </p:txBody>
      </p:sp>
      <p:sp>
        <p:nvSpPr>
          <p:cNvPr id="7" name="Espace réservé du numéro de diapositive 6">
            <a:extLst>
              <a:ext uri="{FF2B5EF4-FFF2-40B4-BE49-F238E27FC236}">
                <a16:creationId xmlns:a16="http://schemas.microsoft.com/office/drawing/2014/main" id="{185E34A9-0F04-481B-937F-77728A424E7B}"/>
              </a:ext>
            </a:extLst>
          </p:cNvPr>
          <p:cNvSpPr>
            <a:spLocks noGrp="1"/>
          </p:cNvSpPr>
          <p:nvPr>
            <p:ph type="sldNum" sz="quarter" idx="12"/>
          </p:nvPr>
        </p:nvSpPr>
        <p:spPr>
          <a:xfrm>
            <a:off x="7662198" y="5986999"/>
            <a:ext cx="2228850" cy="296664"/>
          </a:xfrm>
        </p:spPr>
        <p:txBody>
          <a:bodyPr/>
          <a:lstStyle/>
          <a:p>
            <a:fld id="{214B496C-A674-488F-82D3-A6592634C02D}" type="slidenum">
              <a:rPr lang="fr-FR" smtClean="0"/>
              <a:t>2</a:t>
            </a:fld>
            <a:endParaRPr lang="fr-FR" dirty="0"/>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716117" y="547528"/>
            <a:ext cx="8543925"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8" name="Groupe 7">
            <a:extLst>
              <a:ext uri="{FF2B5EF4-FFF2-40B4-BE49-F238E27FC236}">
                <a16:creationId xmlns:a16="http://schemas.microsoft.com/office/drawing/2014/main" id="{2605A068-4B28-494B-836E-3D3D982635F6}"/>
              </a:ext>
            </a:extLst>
          </p:cNvPr>
          <p:cNvGrpSpPr/>
          <p:nvPr/>
        </p:nvGrpSpPr>
        <p:grpSpPr>
          <a:xfrm>
            <a:off x="283916" y="835246"/>
            <a:ext cx="1390158" cy="1639631"/>
            <a:chOff x="289718" y="1280963"/>
            <a:chExt cx="1710964" cy="2018007"/>
          </a:xfrm>
        </p:grpSpPr>
        <p:pic>
          <p:nvPicPr>
            <p:cNvPr id="5" name="Image 4">
              <a:extLst>
                <a:ext uri="{FF2B5EF4-FFF2-40B4-BE49-F238E27FC236}">
                  <a16:creationId xmlns:a16="http://schemas.microsoft.com/office/drawing/2014/main" id="{7DED8AA1-D264-4C81-9F83-37305B293BC7}"/>
                </a:ext>
              </a:extLst>
            </p:cNvPr>
            <p:cNvPicPr>
              <a:picLocks noChangeAspect="1"/>
            </p:cNvPicPr>
            <p:nvPr/>
          </p:nvPicPr>
          <p:blipFill rotWithShape="1">
            <a:blip r:embed="rId4">
              <a:extLst>
                <a:ext uri="{28A0092B-C50C-407E-A947-70E740481C1C}">
                  <a14:useLocalDpi xmlns:a14="http://schemas.microsoft.com/office/drawing/2010/main" val="0"/>
                </a:ext>
              </a:extLst>
            </a:blip>
            <a:srcRect l="76456" t="30271" r="570" b="58261"/>
            <a:stretch/>
          </p:blipFill>
          <p:spPr>
            <a:xfrm>
              <a:off x="460149" y="2391944"/>
              <a:ext cx="728964" cy="808619"/>
            </a:xfrm>
            <a:prstGeom prst="rect">
              <a:avLst/>
            </a:prstGeom>
          </p:spPr>
        </p:pic>
        <p:sp>
          <p:nvSpPr>
            <p:cNvPr id="11" name="Ellipse 10">
              <a:extLst>
                <a:ext uri="{FF2B5EF4-FFF2-40B4-BE49-F238E27FC236}">
                  <a16:creationId xmlns:a16="http://schemas.microsoft.com/office/drawing/2014/main" id="{6BB5BF67-4818-48F6-9A6B-D002E83B1283}"/>
                </a:ext>
              </a:extLst>
            </p:cNvPr>
            <p:cNvSpPr/>
            <p:nvPr/>
          </p:nvSpPr>
          <p:spPr>
            <a:xfrm>
              <a:off x="414340" y="2391944"/>
              <a:ext cx="794120" cy="907026"/>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cxnSp>
          <p:nvCxnSpPr>
            <p:cNvPr id="12" name="Connecteur droit avec flèche 11">
              <a:extLst>
                <a:ext uri="{FF2B5EF4-FFF2-40B4-BE49-F238E27FC236}">
                  <a16:creationId xmlns:a16="http://schemas.microsoft.com/office/drawing/2014/main" id="{8381B285-A34A-40DE-BE19-A5012EE64A57}"/>
                </a:ext>
              </a:extLst>
            </p:cNvPr>
            <p:cNvCxnSpPr>
              <a:cxnSpLocks/>
              <a:stCxn id="13" idx="2"/>
              <a:endCxn id="11" idx="0"/>
            </p:cNvCxnSpPr>
            <p:nvPr/>
          </p:nvCxnSpPr>
          <p:spPr>
            <a:xfrm flipH="1">
              <a:off x="811399" y="2256693"/>
              <a:ext cx="333801" cy="13525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A81630D9-4114-4C1A-AC3A-DD768565D550}"/>
                </a:ext>
              </a:extLst>
            </p:cNvPr>
            <p:cNvSpPr txBox="1"/>
            <p:nvPr/>
          </p:nvSpPr>
          <p:spPr>
            <a:xfrm>
              <a:off x="289718" y="1280963"/>
              <a:ext cx="1710964" cy="975730"/>
            </a:xfrm>
            <a:prstGeom prst="rect">
              <a:avLst/>
            </a:prstGeom>
            <a:solidFill>
              <a:schemeClr val="bg1"/>
            </a:solidFill>
            <a:ln w="28575">
              <a:solidFill>
                <a:srgbClr val="92D050"/>
              </a:solidFill>
            </a:ln>
          </p:spPr>
          <p:txBody>
            <a:bodyPr wrap="square" rtlCol="0">
              <a:spAutoFit/>
            </a:bodyPr>
            <a:lstStyle/>
            <a:p>
              <a:r>
                <a:rPr lang="fr-FR" sz="1138" dirty="0"/>
                <a:t>Pour accéder à votre appareil photo, cliquer sur l’icône</a:t>
              </a:r>
            </a:p>
          </p:txBody>
        </p:sp>
      </p:grpSp>
      <p:sp>
        <p:nvSpPr>
          <p:cNvPr id="25" name="ZoneTexte 24">
            <a:extLst>
              <a:ext uri="{FF2B5EF4-FFF2-40B4-BE49-F238E27FC236}">
                <a16:creationId xmlns:a16="http://schemas.microsoft.com/office/drawing/2014/main" id="{61493400-C4B2-471E-9FE0-C0A1743A8065}"/>
              </a:ext>
            </a:extLst>
          </p:cNvPr>
          <p:cNvSpPr txBox="1"/>
          <p:nvPr/>
        </p:nvSpPr>
        <p:spPr>
          <a:xfrm>
            <a:off x="68294" y="5596239"/>
            <a:ext cx="1779681" cy="617670"/>
          </a:xfrm>
          <a:prstGeom prst="rect">
            <a:avLst/>
          </a:prstGeom>
          <a:noFill/>
          <a:ln w="28575">
            <a:solidFill>
              <a:srgbClr val="92D050"/>
            </a:solidFill>
          </a:ln>
        </p:spPr>
        <p:txBody>
          <a:bodyPr wrap="square" rtlCol="0">
            <a:spAutoFit/>
          </a:bodyPr>
          <a:lstStyle/>
          <a:p>
            <a:r>
              <a:rPr lang="fr-FR" sz="1138" dirty="0"/>
              <a:t>Changer d’objectif : derrière ou devant l’appareil (pour un </a:t>
            </a:r>
            <a:r>
              <a:rPr lang="fr-FR" sz="1138" b="1" dirty="0">
                <a:solidFill>
                  <a:srgbClr val="92D050"/>
                </a:solidFill>
              </a:rPr>
              <a:t>selfie</a:t>
            </a:r>
            <a:r>
              <a:rPr lang="fr-FR" sz="1138" dirty="0"/>
              <a:t>)</a:t>
            </a:r>
          </a:p>
        </p:txBody>
      </p:sp>
      <p:sp>
        <p:nvSpPr>
          <p:cNvPr id="30" name="ZoneTexte 29">
            <a:extLst>
              <a:ext uri="{FF2B5EF4-FFF2-40B4-BE49-F238E27FC236}">
                <a16:creationId xmlns:a16="http://schemas.microsoft.com/office/drawing/2014/main" id="{ABE8C2C3-7D47-4F7F-9566-624AF5398C07}"/>
              </a:ext>
            </a:extLst>
          </p:cNvPr>
          <p:cNvSpPr txBox="1"/>
          <p:nvPr/>
        </p:nvSpPr>
        <p:spPr>
          <a:xfrm>
            <a:off x="40462" y="3857575"/>
            <a:ext cx="1511494" cy="442557"/>
          </a:xfrm>
          <a:prstGeom prst="rect">
            <a:avLst/>
          </a:prstGeom>
          <a:noFill/>
          <a:ln w="28575">
            <a:solidFill>
              <a:srgbClr val="92D050"/>
            </a:solidFill>
          </a:ln>
        </p:spPr>
        <p:txBody>
          <a:bodyPr wrap="square" rtlCol="0">
            <a:spAutoFit/>
          </a:bodyPr>
          <a:lstStyle/>
          <a:p>
            <a:r>
              <a:rPr lang="fr-FR" sz="1138" dirty="0"/>
              <a:t>Différentes possibilités de prises</a:t>
            </a:r>
          </a:p>
        </p:txBody>
      </p:sp>
      <p:sp>
        <p:nvSpPr>
          <p:cNvPr id="47" name="ZoneTexte 46">
            <a:extLst>
              <a:ext uri="{FF2B5EF4-FFF2-40B4-BE49-F238E27FC236}">
                <a16:creationId xmlns:a16="http://schemas.microsoft.com/office/drawing/2014/main" id="{B7D37CE5-A546-48CE-8B77-E0B7340B028B}"/>
              </a:ext>
            </a:extLst>
          </p:cNvPr>
          <p:cNvSpPr txBox="1"/>
          <p:nvPr/>
        </p:nvSpPr>
        <p:spPr>
          <a:xfrm>
            <a:off x="31062" y="4904792"/>
            <a:ext cx="1779681" cy="617670"/>
          </a:xfrm>
          <a:prstGeom prst="rect">
            <a:avLst/>
          </a:prstGeom>
          <a:noFill/>
          <a:ln w="28575">
            <a:solidFill>
              <a:srgbClr val="92D050"/>
            </a:solidFill>
          </a:ln>
        </p:spPr>
        <p:txBody>
          <a:bodyPr wrap="square" rtlCol="0">
            <a:spAutoFit/>
          </a:bodyPr>
          <a:lstStyle/>
          <a:p>
            <a:r>
              <a:rPr lang="fr-FR" sz="1138" dirty="0"/>
              <a:t>Bouton pour prendre la photo/faire la vidéo (il sera alors rouge)</a:t>
            </a:r>
          </a:p>
        </p:txBody>
      </p:sp>
      <p:sp>
        <p:nvSpPr>
          <p:cNvPr id="48" name="ZoneTexte 47">
            <a:extLst>
              <a:ext uri="{FF2B5EF4-FFF2-40B4-BE49-F238E27FC236}">
                <a16:creationId xmlns:a16="http://schemas.microsoft.com/office/drawing/2014/main" id="{CDA9F5A9-DA2A-4A87-BE7F-DBE891C399B6}"/>
              </a:ext>
            </a:extLst>
          </p:cNvPr>
          <p:cNvSpPr txBox="1"/>
          <p:nvPr/>
        </p:nvSpPr>
        <p:spPr>
          <a:xfrm>
            <a:off x="31062" y="4466735"/>
            <a:ext cx="1370110" cy="267446"/>
          </a:xfrm>
          <a:prstGeom prst="rect">
            <a:avLst/>
          </a:prstGeom>
          <a:noFill/>
          <a:ln w="28575">
            <a:solidFill>
              <a:srgbClr val="92D050"/>
            </a:solidFill>
          </a:ln>
        </p:spPr>
        <p:txBody>
          <a:bodyPr wrap="square" rtlCol="0">
            <a:spAutoFit/>
          </a:bodyPr>
          <a:lstStyle/>
          <a:p>
            <a:r>
              <a:rPr lang="fr-FR" sz="1138" dirty="0"/>
              <a:t>Accéder à la galerie</a:t>
            </a:r>
          </a:p>
        </p:txBody>
      </p:sp>
      <p:grpSp>
        <p:nvGrpSpPr>
          <p:cNvPr id="49" name="Groupe 48">
            <a:extLst>
              <a:ext uri="{FF2B5EF4-FFF2-40B4-BE49-F238E27FC236}">
                <a16:creationId xmlns:a16="http://schemas.microsoft.com/office/drawing/2014/main" id="{E42EA514-516B-485E-BC46-9AC9E4BA93DE}"/>
              </a:ext>
            </a:extLst>
          </p:cNvPr>
          <p:cNvGrpSpPr/>
          <p:nvPr/>
        </p:nvGrpSpPr>
        <p:grpSpPr>
          <a:xfrm>
            <a:off x="1311858" y="1863310"/>
            <a:ext cx="2348047" cy="4041764"/>
            <a:chOff x="2859412" y="1314956"/>
            <a:chExt cx="3671484" cy="6024482"/>
          </a:xfrm>
        </p:grpSpPr>
        <p:pic>
          <p:nvPicPr>
            <p:cNvPr id="17" name="Image 16">
              <a:extLst>
                <a:ext uri="{FF2B5EF4-FFF2-40B4-BE49-F238E27FC236}">
                  <a16:creationId xmlns:a16="http://schemas.microsoft.com/office/drawing/2014/main" id="{ED7A0475-5B7B-4497-A25A-41715AE625D5}"/>
                </a:ext>
              </a:extLst>
            </p:cNvPr>
            <p:cNvPicPr>
              <a:picLocks noChangeAspect="1"/>
            </p:cNvPicPr>
            <p:nvPr/>
          </p:nvPicPr>
          <p:blipFill rotWithShape="1">
            <a:blip r:embed="rId5">
              <a:extLst>
                <a:ext uri="{28A0092B-C50C-407E-A947-70E740481C1C}">
                  <a14:useLocalDpi xmlns:a14="http://schemas.microsoft.com/office/drawing/2010/main" val="0"/>
                </a:ext>
              </a:extLst>
            </a:blip>
            <a:srcRect t="5806" b="9463"/>
            <a:stretch/>
          </p:blipFill>
          <p:spPr>
            <a:xfrm>
              <a:off x="3810650" y="1354670"/>
              <a:ext cx="2720246" cy="5121994"/>
            </a:xfrm>
            <a:prstGeom prst="rect">
              <a:avLst/>
            </a:prstGeom>
          </p:spPr>
        </p:pic>
        <p:sp>
          <p:nvSpPr>
            <p:cNvPr id="19" name="Ellipse 18">
              <a:extLst>
                <a:ext uri="{FF2B5EF4-FFF2-40B4-BE49-F238E27FC236}">
                  <a16:creationId xmlns:a16="http://schemas.microsoft.com/office/drawing/2014/main" id="{7DCA354C-EAE9-4B14-AB09-FBF224C01747}"/>
                </a:ext>
              </a:extLst>
            </p:cNvPr>
            <p:cNvSpPr/>
            <p:nvPr/>
          </p:nvSpPr>
          <p:spPr>
            <a:xfrm>
              <a:off x="3849614" y="5358518"/>
              <a:ext cx="2338746" cy="448243"/>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38"/>
            </a:p>
          </p:txBody>
        </p:sp>
        <p:sp>
          <p:nvSpPr>
            <p:cNvPr id="20" name="Ellipse 19">
              <a:extLst>
                <a:ext uri="{FF2B5EF4-FFF2-40B4-BE49-F238E27FC236}">
                  <a16:creationId xmlns:a16="http://schemas.microsoft.com/office/drawing/2014/main" id="{153E032E-56A5-4813-890B-B620C312E36A}"/>
                </a:ext>
              </a:extLst>
            </p:cNvPr>
            <p:cNvSpPr/>
            <p:nvPr/>
          </p:nvSpPr>
          <p:spPr>
            <a:xfrm>
              <a:off x="4915259" y="5827088"/>
              <a:ext cx="569474" cy="637081"/>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38"/>
            </a:p>
          </p:txBody>
        </p:sp>
        <p:sp>
          <p:nvSpPr>
            <p:cNvPr id="21" name="Ellipse 20">
              <a:extLst>
                <a:ext uri="{FF2B5EF4-FFF2-40B4-BE49-F238E27FC236}">
                  <a16:creationId xmlns:a16="http://schemas.microsoft.com/office/drawing/2014/main" id="{901D043B-A1B1-442D-BF7F-7F5C627929E3}"/>
                </a:ext>
              </a:extLst>
            </p:cNvPr>
            <p:cNvSpPr/>
            <p:nvPr/>
          </p:nvSpPr>
          <p:spPr>
            <a:xfrm>
              <a:off x="5739861" y="5897608"/>
              <a:ext cx="450203" cy="43989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38"/>
            </a:p>
          </p:txBody>
        </p:sp>
        <p:sp>
          <p:nvSpPr>
            <p:cNvPr id="22" name="Ellipse 21">
              <a:extLst>
                <a:ext uri="{FF2B5EF4-FFF2-40B4-BE49-F238E27FC236}">
                  <a16:creationId xmlns:a16="http://schemas.microsoft.com/office/drawing/2014/main" id="{5359D166-6FCD-4348-8C3F-7B86740F708D}"/>
                </a:ext>
              </a:extLst>
            </p:cNvPr>
            <p:cNvSpPr/>
            <p:nvPr/>
          </p:nvSpPr>
          <p:spPr>
            <a:xfrm>
              <a:off x="4164283" y="5946952"/>
              <a:ext cx="423327" cy="397351"/>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38"/>
            </a:p>
          </p:txBody>
        </p:sp>
        <p:sp>
          <p:nvSpPr>
            <p:cNvPr id="24" name="Ellipse 23">
              <a:extLst>
                <a:ext uri="{FF2B5EF4-FFF2-40B4-BE49-F238E27FC236}">
                  <a16:creationId xmlns:a16="http://schemas.microsoft.com/office/drawing/2014/main" id="{ED8DEFD2-49F2-49DD-A6EA-916775753D06}"/>
                </a:ext>
              </a:extLst>
            </p:cNvPr>
            <p:cNvSpPr/>
            <p:nvPr/>
          </p:nvSpPr>
          <p:spPr>
            <a:xfrm>
              <a:off x="3810650" y="1314956"/>
              <a:ext cx="377867" cy="40983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38"/>
            </a:p>
          </p:txBody>
        </p:sp>
        <p:cxnSp>
          <p:nvCxnSpPr>
            <p:cNvPr id="26" name="Connecteur droit avec flèche 25">
              <a:extLst>
                <a:ext uri="{FF2B5EF4-FFF2-40B4-BE49-F238E27FC236}">
                  <a16:creationId xmlns:a16="http://schemas.microsoft.com/office/drawing/2014/main" id="{D7550C52-4AB5-492F-92E6-94E77E098261}"/>
                </a:ext>
              </a:extLst>
            </p:cNvPr>
            <p:cNvCxnSpPr>
              <a:cxnSpLocks/>
              <a:stCxn id="21" idx="4"/>
              <a:endCxn id="25" idx="3"/>
            </p:cNvCxnSpPr>
            <p:nvPr/>
          </p:nvCxnSpPr>
          <p:spPr>
            <a:xfrm flipH="1">
              <a:off x="3697702" y="6337506"/>
              <a:ext cx="2267260" cy="1001932"/>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E1BB3651-1F14-43A6-9009-E1EA68A86EE6}"/>
                </a:ext>
              </a:extLst>
            </p:cNvPr>
            <p:cNvCxnSpPr>
              <a:cxnSpLocks/>
              <a:stCxn id="19" idx="1"/>
              <a:endCxn id="30" idx="3"/>
            </p:cNvCxnSpPr>
            <p:nvPr/>
          </p:nvCxnSpPr>
          <p:spPr>
            <a:xfrm flipH="1" flipV="1">
              <a:off x="3234837" y="4617352"/>
              <a:ext cx="957278" cy="806811"/>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0986541A-A050-4716-AAE2-F383D724F271}"/>
                </a:ext>
              </a:extLst>
            </p:cNvPr>
            <p:cNvCxnSpPr>
              <a:cxnSpLocks/>
              <a:endCxn id="34" idx="0"/>
            </p:cNvCxnSpPr>
            <p:nvPr/>
          </p:nvCxnSpPr>
          <p:spPr>
            <a:xfrm>
              <a:off x="4088427" y="1763902"/>
              <a:ext cx="1066684" cy="172563"/>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a:extLst>
                <a:ext uri="{FF2B5EF4-FFF2-40B4-BE49-F238E27FC236}">
                  <a16:creationId xmlns:a16="http://schemas.microsoft.com/office/drawing/2014/main" id="{C0A42529-7172-4A9D-A244-1B41F5ABDB4B}"/>
                </a:ext>
              </a:extLst>
            </p:cNvPr>
            <p:cNvCxnSpPr>
              <a:cxnSpLocks/>
              <a:stCxn id="24" idx="2"/>
              <a:endCxn id="40" idx="0"/>
            </p:cNvCxnSpPr>
            <p:nvPr/>
          </p:nvCxnSpPr>
          <p:spPr>
            <a:xfrm flipH="1">
              <a:off x="2859412" y="1519872"/>
              <a:ext cx="951238" cy="1150277"/>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E5D60BD8-E80F-482E-B472-F7812B066939}"/>
                </a:ext>
              </a:extLst>
            </p:cNvPr>
            <p:cNvCxnSpPr>
              <a:cxnSpLocks/>
              <a:stCxn id="20" idx="4"/>
            </p:cNvCxnSpPr>
            <p:nvPr/>
          </p:nvCxnSpPr>
          <p:spPr>
            <a:xfrm flipH="1">
              <a:off x="3639485" y="6464169"/>
              <a:ext cx="1560511" cy="15193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a:extLst>
                <a:ext uri="{FF2B5EF4-FFF2-40B4-BE49-F238E27FC236}">
                  <a16:creationId xmlns:a16="http://schemas.microsoft.com/office/drawing/2014/main" id="{17F41226-B692-41DD-BB4F-09BFBC33B7C0}"/>
                </a:ext>
              </a:extLst>
            </p:cNvPr>
            <p:cNvCxnSpPr>
              <a:cxnSpLocks/>
              <a:stCxn id="22" idx="2"/>
            </p:cNvCxnSpPr>
            <p:nvPr/>
          </p:nvCxnSpPr>
          <p:spPr>
            <a:xfrm flipH="1" flipV="1">
              <a:off x="2939255" y="5555600"/>
              <a:ext cx="1225028" cy="590028"/>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ZoneTexte 17">
            <a:extLst>
              <a:ext uri="{FF2B5EF4-FFF2-40B4-BE49-F238E27FC236}">
                <a16:creationId xmlns:a16="http://schemas.microsoft.com/office/drawing/2014/main" id="{6C1A4F38-705A-4AE8-AB71-646C9368A919}"/>
              </a:ext>
            </a:extLst>
          </p:cNvPr>
          <p:cNvSpPr txBox="1"/>
          <p:nvPr/>
        </p:nvSpPr>
        <p:spPr>
          <a:xfrm>
            <a:off x="2184264" y="3521173"/>
            <a:ext cx="1211585" cy="617670"/>
          </a:xfrm>
          <a:prstGeom prst="rect">
            <a:avLst/>
          </a:prstGeom>
          <a:solidFill>
            <a:schemeClr val="accent6">
              <a:lumMod val="20000"/>
              <a:lumOff val="80000"/>
            </a:schemeClr>
          </a:solidFill>
          <a:ln w="28575">
            <a:solidFill>
              <a:srgbClr val="92D050"/>
            </a:solidFill>
          </a:ln>
        </p:spPr>
        <p:txBody>
          <a:bodyPr wrap="square" rtlCol="0">
            <a:spAutoFit/>
          </a:bodyPr>
          <a:lstStyle/>
          <a:p>
            <a:r>
              <a:rPr lang="fr-FR" sz="1138" dirty="0"/>
              <a:t>Affichage de ce que vous prenez en photo</a:t>
            </a:r>
          </a:p>
        </p:txBody>
      </p:sp>
      <p:sp>
        <p:nvSpPr>
          <p:cNvPr id="40" name="ZoneTexte 39">
            <a:extLst>
              <a:ext uri="{FF2B5EF4-FFF2-40B4-BE49-F238E27FC236}">
                <a16:creationId xmlns:a16="http://schemas.microsoft.com/office/drawing/2014/main" id="{44223CC6-1AAC-45EB-9EE7-E222D92FAF6A}"/>
              </a:ext>
            </a:extLst>
          </p:cNvPr>
          <p:cNvSpPr txBox="1"/>
          <p:nvPr/>
        </p:nvSpPr>
        <p:spPr>
          <a:xfrm>
            <a:off x="670013" y="2772495"/>
            <a:ext cx="1283690" cy="442557"/>
          </a:xfrm>
          <a:prstGeom prst="rect">
            <a:avLst/>
          </a:prstGeom>
          <a:noFill/>
          <a:ln w="28575">
            <a:solidFill>
              <a:srgbClr val="92D050"/>
            </a:solidFill>
          </a:ln>
        </p:spPr>
        <p:txBody>
          <a:bodyPr wrap="square" rtlCol="0">
            <a:spAutoFit/>
          </a:bodyPr>
          <a:lstStyle/>
          <a:p>
            <a:r>
              <a:rPr lang="fr-FR" sz="1138" dirty="0"/>
              <a:t>Activer / désactiver le flash</a:t>
            </a:r>
          </a:p>
        </p:txBody>
      </p:sp>
      <p:sp>
        <p:nvSpPr>
          <p:cNvPr id="23" name="Ellipse 22">
            <a:extLst>
              <a:ext uri="{FF2B5EF4-FFF2-40B4-BE49-F238E27FC236}">
                <a16:creationId xmlns:a16="http://schemas.microsoft.com/office/drawing/2014/main" id="{C1FB1BEB-9B54-4F4C-B7C1-F418211B74E6}"/>
              </a:ext>
            </a:extLst>
          </p:cNvPr>
          <p:cNvSpPr/>
          <p:nvPr/>
        </p:nvSpPr>
        <p:spPr>
          <a:xfrm>
            <a:off x="3392886" y="1866479"/>
            <a:ext cx="241660" cy="185937"/>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38"/>
          </a:p>
        </p:txBody>
      </p:sp>
      <p:sp>
        <p:nvSpPr>
          <p:cNvPr id="34" name="ZoneTexte 33">
            <a:extLst>
              <a:ext uri="{FF2B5EF4-FFF2-40B4-BE49-F238E27FC236}">
                <a16:creationId xmlns:a16="http://schemas.microsoft.com/office/drawing/2014/main" id="{688DB32A-67F3-46C0-A4EB-8DD6EB28639F}"/>
              </a:ext>
            </a:extLst>
          </p:cNvPr>
          <p:cNvSpPr txBox="1"/>
          <p:nvPr/>
        </p:nvSpPr>
        <p:spPr>
          <a:xfrm>
            <a:off x="2103104" y="2280274"/>
            <a:ext cx="1353873" cy="617670"/>
          </a:xfrm>
          <a:prstGeom prst="rect">
            <a:avLst/>
          </a:prstGeom>
          <a:solidFill>
            <a:schemeClr val="bg1"/>
          </a:solidFill>
          <a:ln w="28575">
            <a:solidFill>
              <a:srgbClr val="92D050"/>
            </a:solidFill>
          </a:ln>
        </p:spPr>
        <p:txBody>
          <a:bodyPr wrap="square" rtlCol="0">
            <a:spAutoFit/>
          </a:bodyPr>
          <a:lstStyle/>
          <a:p>
            <a:r>
              <a:rPr lang="fr-FR" sz="1138" dirty="0"/>
              <a:t>Filtres disponibles : changent l’aspect final de la photo</a:t>
            </a:r>
          </a:p>
        </p:txBody>
      </p:sp>
      <p:sp>
        <p:nvSpPr>
          <p:cNvPr id="76" name="ZoneTexte 75">
            <a:extLst>
              <a:ext uri="{FF2B5EF4-FFF2-40B4-BE49-F238E27FC236}">
                <a16:creationId xmlns:a16="http://schemas.microsoft.com/office/drawing/2014/main" id="{EED2B055-D572-4AFA-946A-EDC0ED6594C6}"/>
              </a:ext>
            </a:extLst>
          </p:cNvPr>
          <p:cNvSpPr txBox="1"/>
          <p:nvPr/>
        </p:nvSpPr>
        <p:spPr>
          <a:xfrm>
            <a:off x="2314744" y="687505"/>
            <a:ext cx="1185082" cy="317459"/>
          </a:xfrm>
          <a:prstGeom prst="rect">
            <a:avLst/>
          </a:prstGeom>
          <a:solidFill>
            <a:schemeClr val="accent6">
              <a:lumMod val="20000"/>
              <a:lumOff val="80000"/>
            </a:schemeClr>
          </a:solidFill>
          <a:ln w="28575">
            <a:solidFill>
              <a:srgbClr val="92D050"/>
            </a:solidFill>
          </a:ln>
        </p:spPr>
        <p:txBody>
          <a:bodyPr wrap="square" rtlCol="0">
            <a:spAutoFit/>
          </a:bodyPr>
          <a:lstStyle/>
          <a:p>
            <a:r>
              <a:rPr lang="fr-FR" sz="1463" dirty="0"/>
              <a:t>Paramètres</a:t>
            </a:r>
          </a:p>
        </p:txBody>
      </p:sp>
      <p:grpSp>
        <p:nvGrpSpPr>
          <p:cNvPr id="77" name="Groupe 76">
            <a:extLst>
              <a:ext uri="{FF2B5EF4-FFF2-40B4-BE49-F238E27FC236}">
                <a16:creationId xmlns:a16="http://schemas.microsoft.com/office/drawing/2014/main" id="{3ECB453D-5F74-49D3-A7B5-704E1A7FEC00}"/>
              </a:ext>
            </a:extLst>
          </p:cNvPr>
          <p:cNvGrpSpPr/>
          <p:nvPr/>
        </p:nvGrpSpPr>
        <p:grpSpPr>
          <a:xfrm>
            <a:off x="3647909" y="551315"/>
            <a:ext cx="2275873" cy="2851850"/>
            <a:chOff x="5505848" y="814904"/>
            <a:chExt cx="4113303" cy="5621216"/>
          </a:xfrm>
        </p:grpSpPr>
        <p:pic>
          <p:nvPicPr>
            <p:cNvPr id="92" name="Image 91">
              <a:extLst>
                <a:ext uri="{FF2B5EF4-FFF2-40B4-BE49-F238E27FC236}">
                  <a16:creationId xmlns:a16="http://schemas.microsoft.com/office/drawing/2014/main" id="{E7260FCC-7E65-444F-AADB-EC28930122F8}"/>
                </a:ext>
              </a:extLst>
            </p:cNvPr>
            <p:cNvPicPr>
              <a:picLocks noChangeAspect="1"/>
            </p:cNvPicPr>
            <p:nvPr/>
          </p:nvPicPr>
          <p:blipFill rotWithShape="1">
            <a:blip r:embed="rId6">
              <a:extLst>
                <a:ext uri="{28A0092B-C50C-407E-A947-70E740481C1C}">
                  <a14:useLocalDpi xmlns:a14="http://schemas.microsoft.com/office/drawing/2010/main" val="0"/>
                </a:ext>
              </a:extLst>
            </a:blip>
            <a:srcRect t="6030" b="66131"/>
            <a:stretch/>
          </p:blipFill>
          <p:spPr>
            <a:xfrm>
              <a:off x="6096000" y="2273022"/>
              <a:ext cx="2720246" cy="1682868"/>
            </a:xfrm>
            <a:prstGeom prst="rect">
              <a:avLst/>
            </a:prstGeom>
          </p:spPr>
        </p:pic>
        <p:sp>
          <p:nvSpPr>
            <p:cNvPr id="93" name="ZoneTexte 92">
              <a:extLst>
                <a:ext uri="{FF2B5EF4-FFF2-40B4-BE49-F238E27FC236}">
                  <a16:creationId xmlns:a16="http://schemas.microsoft.com/office/drawing/2014/main" id="{57DA2301-0780-437F-958E-015C20823788}"/>
                </a:ext>
              </a:extLst>
            </p:cNvPr>
            <p:cNvSpPr txBox="1"/>
            <p:nvPr/>
          </p:nvSpPr>
          <p:spPr>
            <a:xfrm>
              <a:off x="7253048" y="814904"/>
              <a:ext cx="2014012" cy="1217475"/>
            </a:xfrm>
            <a:prstGeom prst="rect">
              <a:avLst/>
            </a:prstGeom>
            <a:noFill/>
            <a:ln w="28575">
              <a:solidFill>
                <a:srgbClr val="92D050"/>
              </a:solidFill>
            </a:ln>
          </p:spPr>
          <p:txBody>
            <a:bodyPr wrap="square" rtlCol="0">
              <a:spAutoFit/>
            </a:bodyPr>
            <a:lstStyle/>
            <a:p>
              <a:r>
                <a:rPr lang="fr-FR" sz="1138" dirty="0"/>
                <a:t>Changer le format de la photo</a:t>
              </a:r>
            </a:p>
          </p:txBody>
        </p:sp>
        <p:sp>
          <p:nvSpPr>
            <p:cNvPr id="94" name="Ellipse 93">
              <a:extLst>
                <a:ext uri="{FF2B5EF4-FFF2-40B4-BE49-F238E27FC236}">
                  <a16:creationId xmlns:a16="http://schemas.microsoft.com/office/drawing/2014/main" id="{54A2E6CC-DB5D-4C9A-A1AB-402904546CAA}"/>
                </a:ext>
              </a:extLst>
            </p:cNvPr>
            <p:cNvSpPr/>
            <p:nvPr/>
          </p:nvSpPr>
          <p:spPr>
            <a:xfrm>
              <a:off x="7586981" y="3207816"/>
              <a:ext cx="450203" cy="43989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38"/>
            </a:p>
          </p:txBody>
        </p:sp>
        <p:sp>
          <p:nvSpPr>
            <p:cNvPr id="95" name="Ellipse 94">
              <a:extLst>
                <a:ext uri="{FF2B5EF4-FFF2-40B4-BE49-F238E27FC236}">
                  <a16:creationId xmlns:a16="http://schemas.microsoft.com/office/drawing/2014/main" id="{44860BF4-DFBA-4A90-B7F2-B31AA058E384}"/>
                </a:ext>
              </a:extLst>
            </p:cNvPr>
            <p:cNvSpPr/>
            <p:nvPr/>
          </p:nvSpPr>
          <p:spPr>
            <a:xfrm>
              <a:off x="6262666" y="3198829"/>
              <a:ext cx="450203" cy="43989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38"/>
            </a:p>
          </p:txBody>
        </p:sp>
        <p:sp>
          <p:nvSpPr>
            <p:cNvPr id="96" name="Ellipse 95">
              <a:extLst>
                <a:ext uri="{FF2B5EF4-FFF2-40B4-BE49-F238E27FC236}">
                  <a16:creationId xmlns:a16="http://schemas.microsoft.com/office/drawing/2014/main" id="{E4F79B2C-FC64-481A-9F26-E1F4B6FE54DD}"/>
                </a:ext>
              </a:extLst>
            </p:cNvPr>
            <p:cNvSpPr/>
            <p:nvPr/>
          </p:nvSpPr>
          <p:spPr>
            <a:xfrm>
              <a:off x="6262667" y="2621592"/>
              <a:ext cx="2368440" cy="43989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38"/>
            </a:p>
          </p:txBody>
        </p:sp>
        <p:sp>
          <p:nvSpPr>
            <p:cNvPr id="97" name="Ellipse 96">
              <a:extLst>
                <a:ext uri="{FF2B5EF4-FFF2-40B4-BE49-F238E27FC236}">
                  <a16:creationId xmlns:a16="http://schemas.microsoft.com/office/drawing/2014/main" id="{B1B0B41A-D139-4A02-B05A-973DA8DB6370}"/>
                </a:ext>
              </a:extLst>
            </p:cNvPr>
            <p:cNvSpPr/>
            <p:nvPr/>
          </p:nvSpPr>
          <p:spPr>
            <a:xfrm>
              <a:off x="6271903" y="2184175"/>
              <a:ext cx="2368440" cy="43989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38"/>
            </a:p>
          </p:txBody>
        </p:sp>
        <p:cxnSp>
          <p:nvCxnSpPr>
            <p:cNvPr id="98" name="Connecteur droit avec flèche 97">
              <a:extLst>
                <a:ext uri="{FF2B5EF4-FFF2-40B4-BE49-F238E27FC236}">
                  <a16:creationId xmlns:a16="http://schemas.microsoft.com/office/drawing/2014/main" id="{D8C2882C-94D9-4621-A3B3-4FA889286ED9}"/>
                </a:ext>
              </a:extLst>
            </p:cNvPr>
            <p:cNvCxnSpPr>
              <a:cxnSpLocks/>
            </p:cNvCxnSpPr>
            <p:nvPr/>
          </p:nvCxnSpPr>
          <p:spPr>
            <a:xfrm flipV="1">
              <a:off x="8282955" y="1985018"/>
              <a:ext cx="78716" cy="266589"/>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eur droit avec flèche 99">
              <a:extLst>
                <a:ext uri="{FF2B5EF4-FFF2-40B4-BE49-F238E27FC236}">
                  <a16:creationId xmlns:a16="http://schemas.microsoft.com/office/drawing/2014/main" id="{B047EEC3-5CF2-4638-AAE5-AF5928DDAD1C}"/>
                </a:ext>
              </a:extLst>
            </p:cNvPr>
            <p:cNvCxnSpPr>
              <a:cxnSpLocks/>
              <a:stCxn id="96" idx="6"/>
              <a:endCxn id="99" idx="0"/>
            </p:cNvCxnSpPr>
            <p:nvPr/>
          </p:nvCxnSpPr>
          <p:spPr>
            <a:xfrm>
              <a:off x="8631108" y="2841540"/>
              <a:ext cx="205519" cy="1315254"/>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necteur droit avec flèche 100">
              <a:extLst>
                <a:ext uri="{FF2B5EF4-FFF2-40B4-BE49-F238E27FC236}">
                  <a16:creationId xmlns:a16="http://schemas.microsoft.com/office/drawing/2014/main" id="{7A0AB76E-0AF8-4136-A44F-5394FB23075A}"/>
                </a:ext>
              </a:extLst>
            </p:cNvPr>
            <p:cNvCxnSpPr>
              <a:cxnSpLocks/>
              <a:stCxn id="94" idx="5"/>
            </p:cNvCxnSpPr>
            <p:nvPr/>
          </p:nvCxnSpPr>
          <p:spPr>
            <a:xfrm flipH="1">
              <a:off x="7923268" y="3583292"/>
              <a:ext cx="47987" cy="1590585"/>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02" name="ZoneTexte 101">
              <a:extLst>
                <a:ext uri="{FF2B5EF4-FFF2-40B4-BE49-F238E27FC236}">
                  <a16:creationId xmlns:a16="http://schemas.microsoft.com/office/drawing/2014/main" id="{B21D16B2-B330-4B19-818E-B8A203D77F67}"/>
                </a:ext>
              </a:extLst>
            </p:cNvPr>
            <p:cNvSpPr txBox="1"/>
            <p:nvPr/>
          </p:nvSpPr>
          <p:spPr>
            <a:xfrm>
              <a:off x="6234681" y="5218645"/>
              <a:ext cx="2276752" cy="1217475"/>
            </a:xfrm>
            <a:prstGeom prst="rect">
              <a:avLst/>
            </a:prstGeom>
            <a:noFill/>
            <a:ln w="28575">
              <a:solidFill>
                <a:srgbClr val="92D050"/>
              </a:solidFill>
            </a:ln>
          </p:spPr>
          <p:txBody>
            <a:bodyPr wrap="square" rtlCol="0">
              <a:spAutoFit/>
            </a:bodyPr>
            <a:lstStyle/>
            <a:p>
              <a:r>
                <a:rPr lang="fr-FR" sz="1138" dirty="0"/>
                <a:t>Affiche une grille sur l’image pour mieux cadrer</a:t>
              </a:r>
            </a:p>
          </p:txBody>
        </p:sp>
        <p:cxnSp>
          <p:nvCxnSpPr>
            <p:cNvPr id="103" name="Connecteur droit avec flèche 102">
              <a:extLst>
                <a:ext uri="{FF2B5EF4-FFF2-40B4-BE49-F238E27FC236}">
                  <a16:creationId xmlns:a16="http://schemas.microsoft.com/office/drawing/2014/main" id="{C81D3C08-8B00-4ACB-BD06-94803DC2D2DC}"/>
                </a:ext>
              </a:extLst>
            </p:cNvPr>
            <p:cNvCxnSpPr>
              <a:cxnSpLocks/>
              <a:endCxn id="104" idx="0"/>
            </p:cNvCxnSpPr>
            <p:nvPr/>
          </p:nvCxnSpPr>
          <p:spPr>
            <a:xfrm>
              <a:off x="6443209" y="3671923"/>
              <a:ext cx="111899" cy="456452"/>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04" name="ZoneTexte 103">
              <a:extLst>
                <a:ext uri="{FF2B5EF4-FFF2-40B4-BE49-F238E27FC236}">
                  <a16:creationId xmlns:a16="http://schemas.microsoft.com/office/drawing/2014/main" id="{CF8FF0FA-9EE5-4B34-BB73-1E0EB7DA4991}"/>
                </a:ext>
              </a:extLst>
            </p:cNvPr>
            <p:cNvSpPr txBox="1"/>
            <p:nvPr/>
          </p:nvSpPr>
          <p:spPr>
            <a:xfrm>
              <a:off x="5505848" y="4128375"/>
              <a:ext cx="2098520" cy="872314"/>
            </a:xfrm>
            <a:prstGeom prst="rect">
              <a:avLst/>
            </a:prstGeom>
            <a:noFill/>
            <a:ln w="28575">
              <a:solidFill>
                <a:srgbClr val="92D050"/>
              </a:solidFill>
            </a:ln>
          </p:spPr>
          <p:txBody>
            <a:bodyPr wrap="square" rtlCol="0">
              <a:spAutoFit/>
            </a:bodyPr>
            <a:lstStyle/>
            <a:p>
              <a:r>
                <a:rPr lang="fr-FR" sz="1138" dirty="0"/>
                <a:t>Paramètres de l’appareil photo</a:t>
              </a:r>
            </a:p>
          </p:txBody>
        </p:sp>
        <p:sp>
          <p:nvSpPr>
            <p:cNvPr id="99" name="ZoneTexte 98">
              <a:extLst>
                <a:ext uri="{FF2B5EF4-FFF2-40B4-BE49-F238E27FC236}">
                  <a16:creationId xmlns:a16="http://schemas.microsoft.com/office/drawing/2014/main" id="{1317DE55-F33D-4988-AA21-B2DD619035E7}"/>
                </a:ext>
              </a:extLst>
            </p:cNvPr>
            <p:cNvSpPr txBox="1"/>
            <p:nvPr/>
          </p:nvSpPr>
          <p:spPr>
            <a:xfrm>
              <a:off x="8054102" y="4156794"/>
              <a:ext cx="1565049" cy="872314"/>
            </a:xfrm>
            <a:prstGeom prst="rect">
              <a:avLst/>
            </a:prstGeom>
            <a:noFill/>
            <a:ln w="28575">
              <a:solidFill>
                <a:srgbClr val="92D050"/>
              </a:solidFill>
            </a:ln>
          </p:spPr>
          <p:txBody>
            <a:bodyPr wrap="square" rtlCol="0">
              <a:spAutoFit/>
            </a:bodyPr>
            <a:lstStyle/>
            <a:p>
              <a:r>
                <a:rPr lang="fr-FR" sz="1138" dirty="0"/>
                <a:t>Options du retardateur</a:t>
              </a:r>
            </a:p>
          </p:txBody>
        </p:sp>
      </p:grpSp>
      <p:sp>
        <p:nvSpPr>
          <p:cNvPr id="108" name="ZoneTexte 107">
            <a:extLst>
              <a:ext uri="{FF2B5EF4-FFF2-40B4-BE49-F238E27FC236}">
                <a16:creationId xmlns:a16="http://schemas.microsoft.com/office/drawing/2014/main" id="{D503C1C9-FD1D-489F-A177-A8AC207D07E2}"/>
              </a:ext>
            </a:extLst>
          </p:cNvPr>
          <p:cNvSpPr txBox="1"/>
          <p:nvPr/>
        </p:nvSpPr>
        <p:spPr>
          <a:xfrm>
            <a:off x="7196619" y="701530"/>
            <a:ext cx="1435865" cy="392415"/>
          </a:xfrm>
          <a:prstGeom prst="rect">
            <a:avLst/>
          </a:prstGeom>
          <a:solidFill>
            <a:srgbClr val="92D050"/>
          </a:solidFill>
          <a:ln w="28575">
            <a:solidFill>
              <a:srgbClr val="92D050"/>
            </a:solidFill>
          </a:ln>
        </p:spPr>
        <p:txBody>
          <a:bodyPr wrap="square" rtlCol="0">
            <a:spAutoFit/>
          </a:bodyPr>
          <a:lstStyle/>
          <a:p>
            <a:pPr algn="ctr"/>
            <a:r>
              <a:rPr lang="fr-FR" sz="1950" b="1" dirty="0">
                <a:solidFill>
                  <a:schemeClr val="bg1"/>
                </a:solidFill>
              </a:rPr>
              <a:t>🖼  Galerie</a:t>
            </a:r>
          </a:p>
        </p:txBody>
      </p:sp>
      <p:sp>
        <p:nvSpPr>
          <p:cNvPr id="125" name="Ellipse 124">
            <a:extLst>
              <a:ext uri="{FF2B5EF4-FFF2-40B4-BE49-F238E27FC236}">
                <a16:creationId xmlns:a16="http://schemas.microsoft.com/office/drawing/2014/main" id="{009D51B4-1AA8-495B-A23C-D1DBC6969674}"/>
              </a:ext>
            </a:extLst>
          </p:cNvPr>
          <p:cNvSpPr/>
          <p:nvPr/>
        </p:nvSpPr>
        <p:spPr>
          <a:xfrm>
            <a:off x="2786456" y="1865293"/>
            <a:ext cx="241659" cy="27495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38"/>
          </a:p>
        </p:txBody>
      </p:sp>
      <p:cxnSp>
        <p:nvCxnSpPr>
          <p:cNvPr id="126" name="Connecteur droit avec flèche 125">
            <a:extLst>
              <a:ext uri="{FF2B5EF4-FFF2-40B4-BE49-F238E27FC236}">
                <a16:creationId xmlns:a16="http://schemas.microsoft.com/office/drawing/2014/main" id="{6B0F553C-8575-4055-9603-37A7BE769412}"/>
              </a:ext>
            </a:extLst>
          </p:cNvPr>
          <p:cNvCxnSpPr>
            <a:cxnSpLocks/>
            <a:stCxn id="125" idx="2"/>
            <a:endCxn id="34" idx="0"/>
          </p:cNvCxnSpPr>
          <p:nvPr/>
        </p:nvCxnSpPr>
        <p:spPr>
          <a:xfrm flipH="1">
            <a:off x="2780041" y="2002769"/>
            <a:ext cx="6415" cy="277505"/>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eur droit avec flèche 73">
            <a:extLst>
              <a:ext uri="{FF2B5EF4-FFF2-40B4-BE49-F238E27FC236}">
                <a16:creationId xmlns:a16="http://schemas.microsoft.com/office/drawing/2014/main" id="{8FAC4044-15DB-4594-BC96-004E61FCE905}"/>
              </a:ext>
            </a:extLst>
          </p:cNvPr>
          <p:cNvCxnSpPr>
            <a:cxnSpLocks/>
            <a:endCxn id="92" idx="1"/>
          </p:cNvCxnSpPr>
          <p:nvPr/>
        </p:nvCxnSpPr>
        <p:spPr>
          <a:xfrm flipV="1">
            <a:off x="3641526" y="1717963"/>
            <a:ext cx="332912" cy="246691"/>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Connecteur droit 135">
            <a:extLst>
              <a:ext uri="{FF2B5EF4-FFF2-40B4-BE49-F238E27FC236}">
                <a16:creationId xmlns:a16="http://schemas.microsoft.com/office/drawing/2014/main" id="{147C227B-DD3F-4444-A137-23DFBE8CC1DE}"/>
              </a:ext>
            </a:extLst>
          </p:cNvPr>
          <p:cNvCxnSpPr>
            <a:cxnSpLocks/>
          </p:cNvCxnSpPr>
          <p:nvPr/>
        </p:nvCxnSpPr>
        <p:spPr>
          <a:xfrm flipV="1">
            <a:off x="3732139" y="4166483"/>
            <a:ext cx="9739" cy="2460560"/>
          </a:xfrm>
          <a:prstGeom prst="line">
            <a:avLst/>
          </a:prstGeom>
          <a:ln w="76200">
            <a:solidFill>
              <a:srgbClr val="92D050"/>
            </a:solidFill>
            <a:prstDash val="dashDot"/>
          </a:ln>
        </p:spPr>
        <p:style>
          <a:lnRef idx="1">
            <a:schemeClr val="accent1"/>
          </a:lnRef>
          <a:fillRef idx="0">
            <a:schemeClr val="accent1"/>
          </a:fillRef>
          <a:effectRef idx="0">
            <a:schemeClr val="accent1"/>
          </a:effectRef>
          <a:fontRef idx="minor">
            <a:schemeClr val="tx1"/>
          </a:fontRef>
        </p:style>
      </p:cxnSp>
      <p:cxnSp>
        <p:nvCxnSpPr>
          <p:cNvPr id="139" name="Connecteur droit 138">
            <a:extLst>
              <a:ext uri="{FF2B5EF4-FFF2-40B4-BE49-F238E27FC236}">
                <a16:creationId xmlns:a16="http://schemas.microsoft.com/office/drawing/2014/main" id="{9D68EF91-3DCA-4A3F-A05E-EBAA6B1E6CD6}"/>
              </a:ext>
            </a:extLst>
          </p:cNvPr>
          <p:cNvCxnSpPr>
            <a:cxnSpLocks/>
          </p:cNvCxnSpPr>
          <p:nvPr/>
        </p:nvCxnSpPr>
        <p:spPr>
          <a:xfrm flipH="1">
            <a:off x="3739222" y="4152123"/>
            <a:ext cx="1931521" cy="165175"/>
          </a:xfrm>
          <a:prstGeom prst="line">
            <a:avLst/>
          </a:prstGeom>
          <a:ln w="76200">
            <a:solidFill>
              <a:srgbClr val="92D050"/>
            </a:solidFill>
            <a:prstDash val="dashDot"/>
          </a:ln>
        </p:spPr>
        <p:style>
          <a:lnRef idx="1">
            <a:schemeClr val="accent1"/>
          </a:lnRef>
          <a:fillRef idx="0">
            <a:schemeClr val="accent1"/>
          </a:fillRef>
          <a:effectRef idx="0">
            <a:schemeClr val="accent1"/>
          </a:effectRef>
          <a:fontRef idx="minor">
            <a:schemeClr val="tx1"/>
          </a:fontRef>
        </p:style>
      </p:cxnSp>
      <p:grpSp>
        <p:nvGrpSpPr>
          <p:cNvPr id="144" name="Groupe 143">
            <a:extLst>
              <a:ext uri="{FF2B5EF4-FFF2-40B4-BE49-F238E27FC236}">
                <a16:creationId xmlns:a16="http://schemas.microsoft.com/office/drawing/2014/main" id="{65C98D07-E37F-412D-B5AA-936F1A7DB5E7}"/>
              </a:ext>
            </a:extLst>
          </p:cNvPr>
          <p:cNvGrpSpPr/>
          <p:nvPr/>
        </p:nvGrpSpPr>
        <p:grpSpPr>
          <a:xfrm>
            <a:off x="5745410" y="1189074"/>
            <a:ext cx="4149018" cy="3447351"/>
            <a:chOff x="4681244" y="1031316"/>
            <a:chExt cx="7314627" cy="5509133"/>
          </a:xfrm>
        </p:grpSpPr>
        <p:pic>
          <p:nvPicPr>
            <p:cNvPr id="145" name="Image 144">
              <a:extLst>
                <a:ext uri="{FF2B5EF4-FFF2-40B4-BE49-F238E27FC236}">
                  <a16:creationId xmlns:a16="http://schemas.microsoft.com/office/drawing/2014/main" id="{6588102B-3AF5-46EC-81F8-D22725533765}"/>
                </a:ext>
              </a:extLst>
            </p:cNvPr>
            <p:cNvPicPr>
              <a:picLocks noChangeAspect="1"/>
            </p:cNvPicPr>
            <p:nvPr/>
          </p:nvPicPr>
          <p:blipFill rotWithShape="1">
            <a:blip r:embed="rId7">
              <a:extLst>
                <a:ext uri="{28A0092B-C50C-407E-A947-70E740481C1C}">
                  <a14:useLocalDpi xmlns:a14="http://schemas.microsoft.com/office/drawing/2010/main" val="0"/>
                </a:ext>
              </a:extLst>
            </a:blip>
            <a:srcRect t="6597" b="7315"/>
            <a:stretch/>
          </p:blipFill>
          <p:spPr>
            <a:xfrm>
              <a:off x="7650445" y="1173189"/>
              <a:ext cx="2778561" cy="5315657"/>
            </a:xfrm>
            <a:prstGeom prst="rect">
              <a:avLst/>
            </a:prstGeom>
            <a:solidFill>
              <a:schemeClr val="accent6">
                <a:lumMod val="20000"/>
                <a:lumOff val="80000"/>
              </a:schemeClr>
            </a:solidFill>
          </p:spPr>
        </p:pic>
        <p:sp>
          <p:nvSpPr>
            <p:cNvPr id="146" name="ZoneTexte 145">
              <a:extLst>
                <a:ext uri="{FF2B5EF4-FFF2-40B4-BE49-F238E27FC236}">
                  <a16:creationId xmlns:a16="http://schemas.microsoft.com/office/drawing/2014/main" id="{FBC7EF47-B5F6-4251-9690-ACC3E03EF822}"/>
                </a:ext>
              </a:extLst>
            </p:cNvPr>
            <p:cNvSpPr txBox="1"/>
            <p:nvPr/>
          </p:nvSpPr>
          <p:spPr>
            <a:xfrm>
              <a:off x="10184833" y="4326880"/>
              <a:ext cx="1700323" cy="987084"/>
            </a:xfrm>
            <a:prstGeom prst="rect">
              <a:avLst/>
            </a:prstGeom>
            <a:noFill/>
            <a:ln w="28575">
              <a:solidFill>
                <a:srgbClr val="92D050"/>
              </a:solidFill>
            </a:ln>
          </p:spPr>
          <p:txBody>
            <a:bodyPr wrap="square" rtlCol="0">
              <a:spAutoFit/>
            </a:bodyPr>
            <a:lstStyle/>
            <a:p>
              <a:r>
                <a:rPr lang="fr-FR" sz="1138" dirty="0"/>
                <a:t>Pour supprimer la photo</a:t>
              </a:r>
            </a:p>
          </p:txBody>
        </p:sp>
        <p:sp>
          <p:nvSpPr>
            <p:cNvPr id="147" name="ZoneTexte 146">
              <a:extLst>
                <a:ext uri="{FF2B5EF4-FFF2-40B4-BE49-F238E27FC236}">
                  <a16:creationId xmlns:a16="http://schemas.microsoft.com/office/drawing/2014/main" id="{692B16CE-3FC9-43D9-B72C-C1A842B2637E}"/>
                </a:ext>
              </a:extLst>
            </p:cNvPr>
            <p:cNvSpPr txBox="1"/>
            <p:nvPr/>
          </p:nvSpPr>
          <p:spPr>
            <a:xfrm>
              <a:off x="7938312" y="4983510"/>
              <a:ext cx="1700323" cy="987084"/>
            </a:xfrm>
            <a:prstGeom prst="rect">
              <a:avLst/>
            </a:prstGeom>
            <a:solidFill>
              <a:schemeClr val="accent6">
                <a:lumMod val="20000"/>
                <a:lumOff val="80000"/>
              </a:schemeClr>
            </a:solidFill>
            <a:ln w="28575">
              <a:solidFill>
                <a:srgbClr val="92D050"/>
              </a:solidFill>
            </a:ln>
          </p:spPr>
          <p:txBody>
            <a:bodyPr wrap="square" rtlCol="0">
              <a:spAutoFit/>
            </a:bodyPr>
            <a:lstStyle/>
            <a:p>
              <a:r>
                <a:rPr lang="fr-FR" sz="1138" dirty="0"/>
                <a:t>Pour modifier la photo 👇</a:t>
              </a:r>
            </a:p>
          </p:txBody>
        </p:sp>
        <p:sp>
          <p:nvSpPr>
            <p:cNvPr id="149" name="ZoneTexte 148">
              <a:extLst>
                <a:ext uri="{FF2B5EF4-FFF2-40B4-BE49-F238E27FC236}">
                  <a16:creationId xmlns:a16="http://schemas.microsoft.com/office/drawing/2014/main" id="{EF783EBF-6F2F-4A37-9F17-B5F6A0A142C3}"/>
                </a:ext>
              </a:extLst>
            </p:cNvPr>
            <p:cNvSpPr txBox="1"/>
            <p:nvPr/>
          </p:nvSpPr>
          <p:spPr>
            <a:xfrm>
              <a:off x="8610600" y="3244333"/>
              <a:ext cx="1154206" cy="707240"/>
            </a:xfrm>
            <a:prstGeom prst="rect">
              <a:avLst/>
            </a:prstGeom>
            <a:solidFill>
              <a:schemeClr val="accent6">
                <a:lumMod val="20000"/>
                <a:lumOff val="80000"/>
              </a:schemeClr>
            </a:solidFill>
            <a:ln w="28575">
              <a:solidFill>
                <a:srgbClr val="92D050"/>
              </a:solidFill>
            </a:ln>
          </p:spPr>
          <p:txBody>
            <a:bodyPr wrap="square" rtlCol="0">
              <a:spAutoFit/>
            </a:bodyPr>
            <a:lstStyle/>
            <a:p>
              <a:pPr algn="ctr"/>
              <a:r>
                <a:rPr lang="fr-FR" sz="1138" dirty="0"/>
                <a:t>Votre photo</a:t>
              </a:r>
            </a:p>
          </p:txBody>
        </p:sp>
        <p:sp>
          <p:nvSpPr>
            <p:cNvPr id="150" name="Ellipse 149">
              <a:extLst>
                <a:ext uri="{FF2B5EF4-FFF2-40B4-BE49-F238E27FC236}">
                  <a16:creationId xmlns:a16="http://schemas.microsoft.com/office/drawing/2014/main" id="{E917F4F8-4CEA-4D21-9EE6-B1C119521AD7}"/>
                </a:ext>
              </a:extLst>
            </p:cNvPr>
            <p:cNvSpPr/>
            <p:nvPr/>
          </p:nvSpPr>
          <p:spPr>
            <a:xfrm>
              <a:off x="7748099" y="1173188"/>
              <a:ext cx="450203" cy="43989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38"/>
            </a:p>
          </p:txBody>
        </p:sp>
        <p:cxnSp>
          <p:nvCxnSpPr>
            <p:cNvPr id="151" name="Connecteur droit avec flèche 150">
              <a:extLst>
                <a:ext uri="{FF2B5EF4-FFF2-40B4-BE49-F238E27FC236}">
                  <a16:creationId xmlns:a16="http://schemas.microsoft.com/office/drawing/2014/main" id="{D88EBE67-3F60-4593-8C65-1C21473881C0}"/>
                </a:ext>
              </a:extLst>
            </p:cNvPr>
            <p:cNvCxnSpPr>
              <a:cxnSpLocks/>
              <a:stCxn id="150" idx="2"/>
            </p:cNvCxnSpPr>
            <p:nvPr/>
          </p:nvCxnSpPr>
          <p:spPr>
            <a:xfrm flipH="1">
              <a:off x="7459996" y="1393137"/>
              <a:ext cx="288103" cy="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52" name="ZoneTexte 151">
              <a:extLst>
                <a:ext uri="{FF2B5EF4-FFF2-40B4-BE49-F238E27FC236}">
                  <a16:creationId xmlns:a16="http://schemas.microsoft.com/office/drawing/2014/main" id="{9C5E53C1-42E7-4691-B097-B88BC39255BD}"/>
                </a:ext>
              </a:extLst>
            </p:cNvPr>
            <p:cNvSpPr txBox="1"/>
            <p:nvPr/>
          </p:nvSpPr>
          <p:spPr>
            <a:xfrm>
              <a:off x="5366194" y="1108113"/>
              <a:ext cx="2093802" cy="987084"/>
            </a:xfrm>
            <a:prstGeom prst="rect">
              <a:avLst/>
            </a:prstGeom>
            <a:noFill/>
            <a:ln w="28575">
              <a:solidFill>
                <a:srgbClr val="92D050"/>
              </a:solidFill>
            </a:ln>
          </p:spPr>
          <p:txBody>
            <a:bodyPr wrap="square" rtlCol="0">
              <a:spAutoFit/>
            </a:bodyPr>
            <a:lstStyle/>
            <a:p>
              <a:r>
                <a:rPr lang="fr-FR" sz="1138" dirty="0"/>
                <a:t>Permet de revenir en arrière</a:t>
              </a:r>
            </a:p>
          </p:txBody>
        </p:sp>
        <p:sp>
          <p:nvSpPr>
            <p:cNvPr id="153" name="Ellipse 152">
              <a:extLst>
                <a:ext uri="{FF2B5EF4-FFF2-40B4-BE49-F238E27FC236}">
                  <a16:creationId xmlns:a16="http://schemas.microsoft.com/office/drawing/2014/main" id="{6A73DABC-07B6-41CC-80F6-9EDAE15869E4}"/>
                </a:ext>
              </a:extLst>
            </p:cNvPr>
            <p:cNvSpPr/>
            <p:nvPr/>
          </p:nvSpPr>
          <p:spPr>
            <a:xfrm>
              <a:off x="9936242" y="1120667"/>
              <a:ext cx="450203" cy="43989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38"/>
            </a:p>
          </p:txBody>
        </p:sp>
        <p:sp>
          <p:nvSpPr>
            <p:cNvPr id="154" name="Ellipse 153">
              <a:extLst>
                <a:ext uri="{FF2B5EF4-FFF2-40B4-BE49-F238E27FC236}">
                  <a16:creationId xmlns:a16="http://schemas.microsoft.com/office/drawing/2014/main" id="{49519D90-5942-42BB-B3E6-96D46E6279E7}"/>
                </a:ext>
              </a:extLst>
            </p:cNvPr>
            <p:cNvSpPr/>
            <p:nvPr/>
          </p:nvSpPr>
          <p:spPr>
            <a:xfrm>
              <a:off x="8278334" y="6102942"/>
              <a:ext cx="450203" cy="437507"/>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38"/>
            </a:p>
          </p:txBody>
        </p:sp>
        <p:sp>
          <p:nvSpPr>
            <p:cNvPr id="155" name="Ellipse 154">
              <a:extLst>
                <a:ext uri="{FF2B5EF4-FFF2-40B4-BE49-F238E27FC236}">
                  <a16:creationId xmlns:a16="http://schemas.microsoft.com/office/drawing/2014/main" id="{167B0601-DCFE-4388-8F3A-4739EC665DFC}"/>
                </a:ext>
              </a:extLst>
            </p:cNvPr>
            <p:cNvSpPr/>
            <p:nvPr/>
          </p:nvSpPr>
          <p:spPr>
            <a:xfrm>
              <a:off x="9314603" y="6051339"/>
              <a:ext cx="450203" cy="437507"/>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38"/>
            </a:p>
          </p:txBody>
        </p:sp>
        <p:cxnSp>
          <p:nvCxnSpPr>
            <p:cNvPr id="156" name="Connecteur droit avec flèche 155">
              <a:extLst>
                <a:ext uri="{FF2B5EF4-FFF2-40B4-BE49-F238E27FC236}">
                  <a16:creationId xmlns:a16="http://schemas.microsoft.com/office/drawing/2014/main" id="{6B98AF85-3DFF-4A1C-996D-85A38FBA8491}"/>
                </a:ext>
              </a:extLst>
            </p:cNvPr>
            <p:cNvCxnSpPr>
              <a:cxnSpLocks/>
              <a:stCxn id="155" idx="7"/>
              <a:endCxn id="146" idx="1"/>
            </p:cNvCxnSpPr>
            <p:nvPr/>
          </p:nvCxnSpPr>
          <p:spPr>
            <a:xfrm flipV="1">
              <a:off x="9698877" y="4820423"/>
              <a:ext cx="485956" cy="1294987"/>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57" name="ZoneTexte 156">
              <a:extLst>
                <a:ext uri="{FF2B5EF4-FFF2-40B4-BE49-F238E27FC236}">
                  <a16:creationId xmlns:a16="http://schemas.microsoft.com/office/drawing/2014/main" id="{6E59C648-8C9B-4DE5-A730-FEAD263DE493}"/>
                </a:ext>
              </a:extLst>
            </p:cNvPr>
            <p:cNvSpPr txBox="1"/>
            <p:nvPr/>
          </p:nvSpPr>
          <p:spPr>
            <a:xfrm>
              <a:off x="10718142" y="1031316"/>
              <a:ext cx="1277729" cy="987084"/>
            </a:xfrm>
            <a:prstGeom prst="rect">
              <a:avLst/>
            </a:prstGeom>
            <a:noFill/>
            <a:ln w="28575">
              <a:solidFill>
                <a:srgbClr val="92D050"/>
              </a:solidFill>
            </a:ln>
          </p:spPr>
          <p:txBody>
            <a:bodyPr wrap="square" rtlCol="0">
              <a:spAutoFit/>
            </a:bodyPr>
            <a:lstStyle/>
            <a:p>
              <a:r>
                <a:rPr lang="fr-FR" sz="1138" dirty="0"/>
                <a:t>Accès direct à la galerie</a:t>
              </a:r>
            </a:p>
          </p:txBody>
        </p:sp>
        <p:cxnSp>
          <p:nvCxnSpPr>
            <p:cNvPr id="158" name="Connecteur droit avec flèche 157">
              <a:extLst>
                <a:ext uri="{FF2B5EF4-FFF2-40B4-BE49-F238E27FC236}">
                  <a16:creationId xmlns:a16="http://schemas.microsoft.com/office/drawing/2014/main" id="{B11E4CF4-64CF-4860-80CF-C219FBA5A376}"/>
                </a:ext>
              </a:extLst>
            </p:cNvPr>
            <p:cNvCxnSpPr>
              <a:cxnSpLocks/>
              <a:stCxn id="153" idx="6"/>
              <a:endCxn id="157" idx="1"/>
            </p:cNvCxnSpPr>
            <p:nvPr/>
          </p:nvCxnSpPr>
          <p:spPr>
            <a:xfrm>
              <a:off x="10386444" y="1340617"/>
              <a:ext cx="331697" cy="184241"/>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Connecteur droit avec flèche 158">
              <a:extLst>
                <a:ext uri="{FF2B5EF4-FFF2-40B4-BE49-F238E27FC236}">
                  <a16:creationId xmlns:a16="http://schemas.microsoft.com/office/drawing/2014/main" id="{CB848CBF-DD05-4149-BF8A-87E34EE12F6D}"/>
                </a:ext>
              </a:extLst>
            </p:cNvPr>
            <p:cNvCxnSpPr>
              <a:cxnSpLocks/>
              <a:stCxn id="154" idx="1"/>
            </p:cNvCxnSpPr>
            <p:nvPr/>
          </p:nvCxnSpPr>
          <p:spPr>
            <a:xfrm flipH="1" flipV="1">
              <a:off x="7229339" y="5238573"/>
              <a:ext cx="1114926" cy="92844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160" name="Image 159">
              <a:extLst>
                <a:ext uri="{FF2B5EF4-FFF2-40B4-BE49-F238E27FC236}">
                  <a16:creationId xmlns:a16="http://schemas.microsoft.com/office/drawing/2014/main" id="{44E48ABE-E835-49D5-A07F-A7F44D6C6B2F}"/>
                </a:ext>
              </a:extLst>
            </p:cNvPr>
            <p:cNvPicPr>
              <a:picLocks noChangeAspect="1"/>
            </p:cNvPicPr>
            <p:nvPr/>
          </p:nvPicPr>
          <p:blipFill rotWithShape="1">
            <a:blip r:embed="rId8">
              <a:extLst>
                <a:ext uri="{28A0092B-C50C-407E-A947-70E740481C1C}">
                  <a14:useLocalDpi xmlns:a14="http://schemas.microsoft.com/office/drawing/2010/main" val="0"/>
                </a:ext>
              </a:extLst>
            </a:blip>
            <a:srcRect l="4506" t="76377" b="13112"/>
            <a:stretch/>
          </p:blipFill>
          <p:spPr>
            <a:xfrm>
              <a:off x="4727884" y="4489989"/>
              <a:ext cx="2947038" cy="720772"/>
            </a:xfrm>
            <a:prstGeom prst="rect">
              <a:avLst/>
            </a:prstGeom>
          </p:spPr>
        </p:pic>
        <p:sp>
          <p:nvSpPr>
            <p:cNvPr id="161" name="Ellipse 160">
              <a:extLst>
                <a:ext uri="{FF2B5EF4-FFF2-40B4-BE49-F238E27FC236}">
                  <a16:creationId xmlns:a16="http://schemas.microsoft.com/office/drawing/2014/main" id="{4365093C-29EE-4717-9AFF-7EB7E96BED84}"/>
                </a:ext>
              </a:extLst>
            </p:cNvPr>
            <p:cNvSpPr/>
            <p:nvPr/>
          </p:nvSpPr>
          <p:spPr>
            <a:xfrm flipV="1">
              <a:off x="4783247" y="4580528"/>
              <a:ext cx="450204" cy="439555"/>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38"/>
            </a:p>
          </p:txBody>
        </p:sp>
        <p:sp>
          <p:nvSpPr>
            <p:cNvPr id="162" name="Ellipse 161">
              <a:extLst>
                <a:ext uri="{FF2B5EF4-FFF2-40B4-BE49-F238E27FC236}">
                  <a16:creationId xmlns:a16="http://schemas.microsoft.com/office/drawing/2014/main" id="{99527BB8-329D-45D4-B148-D2C0F43F4750}"/>
                </a:ext>
              </a:extLst>
            </p:cNvPr>
            <p:cNvSpPr/>
            <p:nvPr/>
          </p:nvSpPr>
          <p:spPr>
            <a:xfrm flipV="1">
              <a:off x="5383961" y="4584012"/>
              <a:ext cx="450204" cy="439555"/>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38"/>
            </a:p>
          </p:txBody>
        </p:sp>
        <p:sp>
          <p:nvSpPr>
            <p:cNvPr id="165" name="ZoneTexte 164">
              <a:extLst>
                <a:ext uri="{FF2B5EF4-FFF2-40B4-BE49-F238E27FC236}">
                  <a16:creationId xmlns:a16="http://schemas.microsoft.com/office/drawing/2014/main" id="{E7A7D1E6-31E8-4C7B-9FE4-3CCEAFA72CE4}"/>
                </a:ext>
              </a:extLst>
            </p:cNvPr>
            <p:cNvSpPr txBox="1"/>
            <p:nvPr/>
          </p:nvSpPr>
          <p:spPr>
            <a:xfrm>
              <a:off x="4681244" y="5483994"/>
              <a:ext cx="2277141" cy="987084"/>
            </a:xfrm>
            <a:prstGeom prst="rect">
              <a:avLst/>
            </a:prstGeom>
            <a:noFill/>
            <a:ln w="28575">
              <a:solidFill>
                <a:srgbClr val="92D050"/>
              </a:solidFill>
            </a:ln>
          </p:spPr>
          <p:txBody>
            <a:bodyPr wrap="square" rtlCol="0">
              <a:spAutoFit/>
            </a:bodyPr>
            <a:lstStyle/>
            <a:p>
              <a:r>
                <a:rPr lang="fr-FR" sz="1138" dirty="0"/>
                <a:t>Permet de recadrer votre image</a:t>
              </a:r>
            </a:p>
          </p:txBody>
        </p:sp>
        <p:sp>
          <p:nvSpPr>
            <p:cNvPr id="167" name="ZoneTexte 166">
              <a:extLst>
                <a:ext uri="{FF2B5EF4-FFF2-40B4-BE49-F238E27FC236}">
                  <a16:creationId xmlns:a16="http://schemas.microsoft.com/office/drawing/2014/main" id="{8FBC1390-7C71-4ED9-AD64-7C69408CF377}"/>
                </a:ext>
              </a:extLst>
            </p:cNvPr>
            <p:cNvSpPr txBox="1"/>
            <p:nvPr/>
          </p:nvSpPr>
          <p:spPr>
            <a:xfrm>
              <a:off x="4976474" y="3275966"/>
              <a:ext cx="2260457" cy="987084"/>
            </a:xfrm>
            <a:prstGeom prst="rect">
              <a:avLst/>
            </a:prstGeom>
            <a:noFill/>
            <a:ln w="28575">
              <a:solidFill>
                <a:srgbClr val="92D050"/>
              </a:solidFill>
            </a:ln>
          </p:spPr>
          <p:txBody>
            <a:bodyPr wrap="square" rtlCol="0">
              <a:spAutoFit/>
            </a:bodyPr>
            <a:lstStyle/>
            <a:p>
              <a:r>
                <a:rPr lang="fr-FR" sz="1138" dirty="0"/>
                <a:t>Améliore votre image (luminosité, contraste..)</a:t>
              </a:r>
            </a:p>
          </p:txBody>
        </p:sp>
        <p:cxnSp>
          <p:nvCxnSpPr>
            <p:cNvPr id="168" name="Connecteur droit avec flèche 167">
              <a:extLst>
                <a:ext uri="{FF2B5EF4-FFF2-40B4-BE49-F238E27FC236}">
                  <a16:creationId xmlns:a16="http://schemas.microsoft.com/office/drawing/2014/main" id="{20E1C88A-F00C-4A18-8DB4-32E34654925E}"/>
                </a:ext>
              </a:extLst>
            </p:cNvPr>
            <p:cNvCxnSpPr>
              <a:cxnSpLocks/>
              <a:endCxn id="161" idx="4"/>
            </p:cNvCxnSpPr>
            <p:nvPr/>
          </p:nvCxnSpPr>
          <p:spPr>
            <a:xfrm>
              <a:off x="5008348" y="4247381"/>
              <a:ext cx="0" cy="333147"/>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82" name="Connecteur droit avec flèche 181">
            <a:extLst>
              <a:ext uri="{FF2B5EF4-FFF2-40B4-BE49-F238E27FC236}">
                <a16:creationId xmlns:a16="http://schemas.microsoft.com/office/drawing/2014/main" id="{AA234022-9EB5-4E4B-9661-10E0A8D37F8E}"/>
              </a:ext>
            </a:extLst>
          </p:cNvPr>
          <p:cNvCxnSpPr>
            <a:cxnSpLocks/>
            <a:stCxn id="162" idx="1"/>
          </p:cNvCxnSpPr>
          <p:nvPr/>
        </p:nvCxnSpPr>
        <p:spPr>
          <a:xfrm flipH="1">
            <a:off x="6109837" y="3646953"/>
            <a:ext cx="71567" cy="360648"/>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necteur droit 132">
            <a:extLst>
              <a:ext uri="{FF2B5EF4-FFF2-40B4-BE49-F238E27FC236}">
                <a16:creationId xmlns:a16="http://schemas.microsoft.com/office/drawing/2014/main" id="{42E6FCCD-4ABA-478E-A283-83B16A414956}"/>
              </a:ext>
            </a:extLst>
          </p:cNvPr>
          <p:cNvCxnSpPr>
            <a:cxnSpLocks/>
          </p:cNvCxnSpPr>
          <p:nvPr/>
        </p:nvCxnSpPr>
        <p:spPr>
          <a:xfrm flipV="1">
            <a:off x="5670743" y="846234"/>
            <a:ext cx="397367" cy="3170101"/>
          </a:xfrm>
          <a:prstGeom prst="line">
            <a:avLst/>
          </a:prstGeom>
          <a:ln w="76200">
            <a:solidFill>
              <a:srgbClr val="92D050"/>
            </a:solidFill>
            <a:prstDash val="dashDot"/>
          </a:ln>
        </p:spPr>
        <p:style>
          <a:lnRef idx="1">
            <a:schemeClr val="accent1"/>
          </a:lnRef>
          <a:fillRef idx="0">
            <a:schemeClr val="accent1"/>
          </a:fillRef>
          <a:effectRef idx="0">
            <a:schemeClr val="accent1"/>
          </a:effectRef>
          <a:fontRef idx="minor">
            <a:schemeClr val="tx1"/>
          </a:fontRef>
        </p:style>
      </p:cxnSp>
      <p:sp>
        <p:nvSpPr>
          <p:cNvPr id="215" name="Ellipse 214">
            <a:extLst>
              <a:ext uri="{FF2B5EF4-FFF2-40B4-BE49-F238E27FC236}">
                <a16:creationId xmlns:a16="http://schemas.microsoft.com/office/drawing/2014/main" id="{DDF1284F-4F85-419F-82D2-15D2F7545400}"/>
              </a:ext>
            </a:extLst>
          </p:cNvPr>
          <p:cNvSpPr/>
          <p:nvPr/>
        </p:nvSpPr>
        <p:spPr>
          <a:xfrm>
            <a:off x="8624902" y="4334833"/>
            <a:ext cx="255366" cy="259305"/>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38"/>
          </a:p>
        </p:txBody>
      </p:sp>
      <p:cxnSp>
        <p:nvCxnSpPr>
          <p:cNvPr id="216" name="Connecteur droit avec flèche 215">
            <a:extLst>
              <a:ext uri="{FF2B5EF4-FFF2-40B4-BE49-F238E27FC236}">
                <a16:creationId xmlns:a16="http://schemas.microsoft.com/office/drawing/2014/main" id="{D940CAD1-AC11-4CC1-ADA0-EA352EA524CF}"/>
              </a:ext>
            </a:extLst>
          </p:cNvPr>
          <p:cNvCxnSpPr>
            <a:cxnSpLocks/>
            <a:stCxn id="215" idx="6"/>
            <a:endCxn id="214" idx="0"/>
          </p:cNvCxnSpPr>
          <p:nvPr/>
        </p:nvCxnSpPr>
        <p:spPr>
          <a:xfrm>
            <a:off x="8880268" y="4464486"/>
            <a:ext cx="433832" cy="214227"/>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22" name="ZoneTexte 221">
            <a:extLst>
              <a:ext uri="{FF2B5EF4-FFF2-40B4-BE49-F238E27FC236}">
                <a16:creationId xmlns:a16="http://schemas.microsoft.com/office/drawing/2014/main" id="{D0AD0FAE-3B0F-4D5F-9376-1FCBF58DFAC5}"/>
              </a:ext>
            </a:extLst>
          </p:cNvPr>
          <p:cNvSpPr txBox="1"/>
          <p:nvPr/>
        </p:nvSpPr>
        <p:spPr>
          <a:xfrm>
            <a:off x="7533175" y="5375136"/>
            <a:ext cx="932354" cy="792781"/>
          </a:xfrm>
          <a:prstGeom prst="rect">
            <a:avLst/>
          </a:prstGeom>
          <a:noFill/>
          <a:ln w="28575">
            <a:solidFill>
              <a:srgbClr val="92D050"/>
            </a:solidFill>
          </a:ln>
        </p:spPr>
        <p:txBody>
          <a:bodyPr wrap="square" rtlCol="0">
            <a:spAutoFit/>
          </a:bodyPr>
          <a:lstStyle/>
          <a:p>
            <a:r>
              <a:rPr lang="fr-FR" sz="1138" dirty="0"/>
              <a:t>Modifie l’image de votre bureau</a:t>
            </a:r>
          </a:p>
        </p:txBody>
      </p:sp>
      <p:sp>
        <p:nvSpPr>
          <p:cNvPr id="223" name="ZoneTexte 222">
            <a:extLst>
              <a:ext uri="{FF2B5EF4-FFF2-40B4-BE49-F238E27FC236}">
                <a16:creationId xmlns:a16="http://schemas.microsoft.com/office/drawing/2014/main" id="{1FCB1CAC-B91C-40EF-9ED6-4F4B01B0300F}"/>
              </a:ext>
            </a:extLst>
          </p:cNvPr>
          <p:cNvSpPr txBox="1"/>
          <p:nvPr/>
        </p:nvSpPr>
        <p:spPr>
          <a:xfrm>
            <a:off x="7376521" y="4774971"/>
            <a:ext cx="1148031" cy="617670"/>
          </a:xfrm>
          <a:prstGeom prst="rect">
            <a:avLst/>
          </a:prstGeom>
          <a:noFill/>
          <a:ln w="28575">
            <a:solidFill>
              <a:srgbClr val="92D050"/>
            </a:solidFill>
          </a:ln>
        </p:spPr>
        <p:txBody>
          <a:bodyPr wrap="square" rtlCol="0">
            <a:spAutoFit/>
          </a:bodyPr>
          <a:lstStyle/>
          <a:p>
            <a:r>
              <a:rPr lang="fr-FR" sz="1138" dirty="0"/>
              <a:t>Pour classer les photos dans votre téléphone</a:t>
            </a:r>
          </a:p>
        </p:txBody>
      </p:sp>
      <p:cxnSp>
        <p:nvCxnSpPr>
          <p:cNvPr id="224" name="Connecteur droit avec flèche 223">
            <a:extLst>
              <a:ext uri="{FF2B5EF4-FFF2-40B4-BE49-F238E27FC236}">
                <a16:creationId xmlns:a16="http://schemas.microsoft.com/office/drawing/2014/main" id="{6DC7C51B-E5B8-425B-B6FE-B06E50420E37}"/>
              </a:ext>
            </a:extLst>
          </p:cNvPr>
          <p:cNvCxnSpPr>
            <a:cxnSpLocks/>
            <a:endCxn id="222" idx="3"/>
          </p:cNvCxnSpPr>
          <p:nvPr/>
        </p:nvCxnSpPr>
        <p:spPr>
          <a:xfrm flipH="1">
            <a:off x="8465529" y="5166569"/>
            <a:ext cx="262854" cy="604958"/>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Connecteur droit avec flèche 224">
            <a:extLst>
              <a:ext uri="{FF2B5EF4-FFF2-40B4-BE49-F238E27FC236}">
                <a16:creationId xmlns:a16="http://schemas.microsoft.com/office/drawing/2014/main" id="{D79E61CB-AE65-45CF-BFB5-B083B7DF3A87}"/>
              </a:ext>
            </a:extLst>
          </p:cNvPr>
          <p:cNvCxnSpPr>
            <a:cxnSpLocks/>
            <a:endCxn id="223" idx="3"/>
          </p:cNvCxnSpPr>
          <p:nvPr/>
        </p:nvCxnSpPr>
        <p:spPr>
          <a:xfrm flipH="1">
            <a:off x="8524552" y="4919589"/>
            <a:ext cx="203831" cy="164217"/>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0" name="ZoneTexte 249">
            <a:extLst>
              <a:ext uri="{FF2B5EF4-FFF2-40B4-BE49-F238E27FC236}">
                <a16:creationId xmlns:a16="http://schemas.microsoft.com/office/drawing/2014/main" id="{F8E843D8-C463-49C6-98F6-F66FB49820DB}"/>
              </a:ext>
            </a:extLst>
          </p:cNvPr>
          <p:cNvSpPr txBox="1"/>
          <p:nvPr/>
        </p:nvSpPr>
        <p:spPr>
          <a:xfrm>
            <a:off x="3712102" y="4936634"/>
            <a:ext cx="1240898" cy="267446"/>
          </a:xfrm>
          <a:prstGeom prst="rect">
            <a:avLst/>
          </a:prstGeom>
          <a:solidFill>
            <a:srgbClr val="92D050"/>
          </a:solidFill>
          <a:ln w="28575">
            <a:solidFill>
              <a:srgbClr val="92D050"/>
            </a:solidFill>
          </a:ln>
        </p:spPr>
        <p:txBody>
          <a:bodyPr wrap="square" rtlCol="0">
            <a:spAutoFit/>
          </a:bodyPr>
          <a:lstStyle/>
          <a:p>
            <a:r>
              <a:rPr lang="fr-FR" sz="1138" dirty="0"/>
              <a:t>💡 </a:t>
            </a:r>
            <a:r>
              <a:rPr lang="fr-FR" sz="1138" b="1" dirty="0">
                <a:solidFill>
                  <a:schemeClr val="bg1"/>
                </a:solidFill>
              </a:rPr>
              <a:t>Bon à savoir</a:t>
            </a:r>
          </a:p>
        </p:txBody>
      </p:sp>
      <p:sp>
        <p:nvSpPr>
          <p:cNvPr id="251" name="ZoneTexte 250">
            <a:extLst>
              <a:ext uri="{FF2B5EF4-FFF2-40B4-BE49-F238E27FC236}">
                <a16:creationId xmlns:a16="http://schemas.microsoft.com/office/drawing/2014/main" id="{7F3BBD4A-38AA-4038-98FB-E9464286EC1F}"/>
              </a:ext>
            </a:extLst>
          </p:cNvPr>
          <p:cNvSpPr txBox="1"/>
          <p:nvPr/>
        </p:nvSpPr>
        <p:spPr>
          <a:xfrm>
            <a:off x="3712102" y="5204875"/>
            <a:ext cx="3350622" cy="967894"/>
          </a:xfrm>
          <a:prstGeom prst="rect">
            <a:avLst/>
          </a:prstGeom>
          <a:noFill/>
          <a:ln w="28575">
            <a:solidFill>
              <a:srgbClr val="92D050"/>
            </a:solidFill>
          </a:ln>
        </p:spPr>
        <p:txBody>
          <a:bodyPr wrap="square" rtlCol="0">
            <a:spAutoFit/>
          </a:bodyPr>
          <a:lstStyle/>
          <a:p>
            <a:r>
              <a:rPr lang="fr-FR" sz="1138" dirty="0"/>
              <a:t>👉 Vous devez valider tous les changements que vous effectuez sur votre image</a:t>
            </a:r>
          </a:p>
          <a:p>
            <a:endParaRPr lang="fr-FR" sz="1138" dirty="0"/>
          </a:p>
          <a:p>
            <a:r>
              <a:rPr lang="fr-FR" sz="1138" dirty="0"/>
              <a:t>👉 si vous n’enregistrez pas vos modifications, vous revenez à la photo originale dans votre galerie</a:t>
            </a:r>
          </a:p>
        </p:txBody>
      </p:sp>
      <p:sp>
        <p:nvSpPr>
          <p:cNvPr id="269" name="ZoneTexte 268">
            <a:extLst>
              <a:ext uri="{FF2B5EF4-FFF2-40B4-BE49-F238E27FC236}">
                <a16:creationId xmlns:a16="http://schemas.microsoft.com/office/drawing/2014/main" id="{770131B8-6339-4FCB-88A2-00C1EA85259C}"/>
              </a:ext>
            </a:extLst>
          </p:cNvPr>
          <p:cNvSpPr txBox="1"/>
          <p:nvPr/>
        </p:nvSpPr>
        <p:spPr>
          <a:xfrm>
            <a:off x="5736463" y="4648909"/>
            <a:ext cx="1291645" cy="442557"/>
          </a:xfrm>
          <a:prstGeom prst="rect">
            <a:avLst/>
          </a:prstGeom>
          <a:noFill/>
          <a:ln w="28575">
            <a:solidFill>
              <a:srgbClr val="92D050"/>
            </a:solidFill>
          </a:ln>
        </p:spPr>
        <p:txBody>
          <a:bodyPr wrap="square" rtlCol="0">
            <a:spAutoFit/>
          </a:bodyPr>
          <a:lstStyle/>
          <a:p>
            <a:r>
              <a:rPr lang="fr-FR" sz="1138" dirty="0"/>
              <a:t>Permet d’envoyer votre photo</a:t>
            </a:r>
          </a:p>
        </p:txBody>
      </p:sp>
      <p:sp>
        <p:nvSpPr>
          <p:cNvPr id="270" name="Ellipse 269">
            <a:extLst>
              <a:ext uri="{FF2B5EF4-FFF2-40B4-BE49-F238E27FC236}">
                <a16:creationId xmlns:a16="http://schemas.microsoft.com/office/drawing/2014/main" id="{4DBFC064-0045-450F-8BEE-9EDA4212FA4B}"/>
              </a:ext>
            </a:extLst>
          </p:cNvPr>
          <p:cNvSpPr/>
          <p:nvPr/>
        </p:nvSpPr>
        <p:spPr>
          <a:xfrm>
            <a:off x="7483359" y="4357485"/>
            <a:ext cx="255366" cy="273771"/>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38"/>
          </a:p>
        </p:txBody>
      </p:sp>
      <p:cxnSp>
        <p:nvCxnSpPr>
          <p:cNvPr id="271" name="Connecteur droit avec flèche 270">
            <a:extLst>
              <a:ext uri="{FF2B5EF4-FFF2-40B4-BE49-F238E27FC236}">
                <a16:creationId xmlns:a16="http://schemas.microsoft.com/office/drawing/2014/main" id="{564AB243-5A8D-4767-A3E3-AABA01EFC8DC}"/>
              </a:ext>
            </a:extLst>
          </p:cNvPr>
          <p:cNvCxnSpPr>
            <a:cxnSpLocks/>
            <a:stCxn id="270" idx="3"/>
            <a:endCxn id="269" idx="3"/>
          </p:cNvCxnSpPr>
          <p:nvPr/>
        </p:nvCxnSpPr>
        <p:spPr>
          <a:xfrm flipH="1">
            <a:off x="7028108" y="4591163"/>
            <a:ext cx="492648" cy="279025"/>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 name="Espace réservé du pied de page 2">
            <a:extLst>
              <a:ext uri="{FF2B5EF4-FFF2-40B4-BE49-F238E27FC236}">
                <a16:creationId xmlns:a16="http://schemas.microsoft.com/office/drawing/2014/main" id="{25D36D51-6DC2-4C6C-1108-ED1DDED2737E}"/>
              </a:ext>
            </a:extLst>
          </p:cNvPr>
          <p:cNvSpPr>
            <a:spLocks noGrp="1"/>
          </p:cNvSpPr>
          <p:nvPr>
            <p:ph type="ftr" sz="quarter" idx="11"/>
          </p:nvPr>
        </p:nvSpPr>
        <p:spPr/>
        <p:txBody>
          <a:bodyPr/>
          <a:lstStyle/>
          <a:p>
            <a:r>
              <a:rPr lang="fr-FR"/>
              <a:t>Smartphone - 3/10 paramètres etc</a:t>
            </a:r>
          </a:p>
        </p:txBody>
      </p:sp>
    </p:spTree>
    <p:extLst>
      <p:ext uri="{BB962C8B-B14F-4D97-AF65-F5344CB8AC3E}">
        <p14:creationId xmlns:p14="http://schemas.microsoft.com/office/powerpoint/2010/main" val="234718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365E317F-B362-4AB4-820E-944A748FE493}"/>
              </a:ext>
            </a:extLst>
          </p:cNvPr>
          <p:cNvSpPr txBox="1"/>
          <p:nvPr/>
        </p:nvSpPr>
        <p:spPr>
          <a:xfrm>
            <a:off x="210148" y="1415294"/>
            <a:ext cx="3839708" cy="4394665"/>
          </a:xfrm>
          <a:prstGeom prst="rect">
            <a:avLst/>
          </a:prstGeom>
          <a:noFill/>
          <a:ln w="28575">
            <a:solidFill>
              <a:srgbClr val="92D050"/>
            </a:solidFill>
          </a:ln>
        </p:spPr>
        <p:txBody>
          <a:bodyPr wrap="square" rtlCol="0">
            <a:spAutoFit/>
          </a:bodyPr>
          <a:lstStyle/>
          <a:p>
            <a:r>
              <a:rPr lang="fr-FR" sz="1463" dirty="0"/>
              <a:t>👉 Quand vous cliquez sur votre application de messages, vous retrouvez vos </a:t>
            </a:r>
            <a:r>
              <a:rPr lang="fr-FR" sz="1625" b="1" dirty="0">
                <a:solidFill>
                  <a:srgbClr val="92D050"/>
                </a:solidFill>
              </a:rPr>
              <a:t>conversations</a:t>
            </a:r>
            <a:endParaRPr lang="fr-FR" sz="1463" b="1" dirty="0">
              <a:solidFill>
                <a:srgbClr val="92D050"/>
              </a:solidFill>
            </a:endParaRPr>
          </a:p>
          <a:p>
            <a:endParaRPr lang="fr-FR" sz="1463" dirty="0"/>
          </a:p>
          <a:p>
            <a:r>
              <a:rPr lang="fr-FR" sz="1463" dirty="0"/>
              <a:t>👉 Le numéro de téléphone ou le nom du contact s’affiche, puis une partie du dernier message, ainsi que que le jour/l’heure de ce message</a:t>
            </a:r>
          </a:p>
          <a:p>
            <a:endParaRPr lang="fr-FR" sz="1463" dirty="0"/>
          </a:p>
          <a:p>
            <a:r>
              <a:rPr lang="fr-FR" sz="1463" dirty="0"/>
              <a:t>👉A gauche de votre conversation vous pouvez trouver des images, lettres : cela correspond à ce que vous avez enregistré dans vos contacts</a:t>
            </a:r>
          </a:p>
          <a:p>
            <a:endParaRPr lang="fr-FR" sz="1463" dirty="0"/>
          </a:p>
          <a:p>
            <a:r>
              <a:rPr lang="fr-FR" sz="1463" dirty="0"/>
              <a:t>👉 Si le texte est en gras, c’est que vous ne l’avez pas encore lu.</a:t>
            </a:r>
          </a:p>
          <a:p>
            <a:endParaRPr lang="fr-FR" sz="1463" dirty="0"/>
          </a:p>
          <a:p>
            <a:r>
              <a:rPr lang="fr-FR" sz="1463" dirty="0"/>
              <a:t>👉 La barre de recherche vous permet de cherche des contacts ou des mots pour retrouver des messages précis dans vos conversations.</a:t>
            </a:r>
          </a:p>
        </p:txBody>
      </p:sp>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681038" y="-60747"/>
            <a:ext cx="8543925" cy="1077020"/>
          </a:xfrm>
        </p:spPr>
        <p:txBody>
          <a:bodyPr>
            <a:normAutofit/>
          </a:bodyPr>
          <a:lstStyle/>
          <a:p>
            <a:pPr algn="ctr"/>
            <a:r>
              <a:rPr lang="fr-FR" sz="2000" dirty="0"/>
              <a:t>📩 Zoom sur les </a:t>
            </a:r>
            <a:r>
              <a:rPr lang="fr-FR" sz="2000" b="1" dirty="0">
                <a:solidFill>
                  <a:srgbClr val="92D050"/>
                </a:solidFill>
              </a:rPr>
              <a:t>messages</a:t>
            </a:r>
          </a:p>
        </p:txBody>
      </p:sp>
      <p:sp>
        <p:nvSpPr>
          <p:cNvPr id="3" name="Espace réservé du pied de page 2">
            <a:extLst>
              <a:ext uri="{FF2B5EF4-FFF2-40B4-BE49-F238E27FC236}">
                <a16:creationId xmlns:a16="http://schemas.microsoft.com/office/drawing/2014/main" id="{60FE9D6F-04A1-D35A-894A-455B1BBA8DEC}"/>
              </a:ext>
            </a:extLst>
          </p:cNvPr>
          <p:cNvSpPr>
            <a:spLocks noGrp="1"/>
          </p:cNvSpPr>
          <p:nvPr>
            <p:ph type="ftr" sz="quarter" idx="11"/>
          </p:nvPr>
        </p:nvSpPr>
        <p:spPr>
          <a:xfrm>
            <a:off x="3281363" y="5921316"/>
            <a:ext cx="3343275" cy="296664"/>
          </a:xfrm>
        </p:spPr>
        <p:txBody>
          <a:bodyPr/>
          <a:lstStyle/>
          <a:p>
            <a:r>
              <a:rPr lang="fr-FR"/>
              <a:t>Smartphone - 3/10 paramètres etc</a:t>
            </a:r>
            <a:endParaRPr lang="fr-FR" dirty="0"/>
          </a:p>
        </p:txBody>
      </p:sp>
      <p:sp>
        <p:nvSpPr>
          <p:cNvPr id="8" name="Espace réservé du numéro de diapositive 7">
            <a:extLst>
              <a:ext uri="{FF2B5EF4-FFF2-40B4-BE49-F238E27FC236}">
                <a16:creationId xmlns:a16="http://schemas.microsoft.com/office/drawing/2014/main" id="{304A99C2-F441-47F5-A4BD-01CEB8FFBA38}"/>
              </a:ext>
            </a:extLst>
          </p:cNvPr>
          <p:cNvSpPr>
            <a:spLocks noGrp="1"/>
          </p:cNvSpPr>
          <p:nvPr>
            <p:ph type="sldNum" sz="quarter" idx="12"/>
          </p:nvPr>
        </p:nvSpPr>
        <p:spPr/>
        <p:txBody>
          <a:bodyPr/>
          <a:lstStyle/>
          <a:p>
            <a:fld id="{214B496C-A674-488F-82D3-A6592634C02D}" type="slidenum">
              <a:rPr lang="fr-FR" smtClean="0"/>
              <a:t>3</a:t>
            </a:fld>
            <a:endParaRPr lang="fr-FR"/>
          </a:p>
        </p:txBody>
      </p:sp>
      <p:cxnSp>
        <p:nvCxnSpPr>
          <p:cNvPr id="4" name="Connecteur droit 3">
            <a:extLst>
              <a:ext uri="{FF2B5EF4-FFF2-40B4-BE49-F238E27FC236}">
                <a16:creationId xmlns:a16="http://schemas.microsoft.com/office/drawing/2014/main" id="{9B569A57-4152-4192-9E35-EE1E58A0BDC5}"/>
              </a:ext>
            </a:extLst>
          </p:cNvPr>
          <p:cNvCxnSpPr>
            <a:cxnSpLocks/>
          </p:cNvCxnSpPr>
          <p:nvPr/>
        </p:nvCxnSpPr>
        <p:spPr>
          <a:xfrm>
            <a:off x="360378" y="714481"/>
            <a:ext cx="9185243"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545F6EC0-3FF7-4126-907F-C081FE47F459}"/>
              </a:ext>
            </a:extLst>
          </p:cNvPr>
          <p:cNvPicPr>
            <a:picLocks noChangeAspect="1"/>
          </p:cNvPicPr>
          <p:nvPr/>
        </p:nvPicPr>
        <p:blipFill rotWithShape="1">
          <a:blip r:embed="rId3">
            <a:extLst>
              <a:ext uri="{28A0092B-C50C-407E-A947-70E740481C1C}">
                <a14:useLocalDpi xmlns:a14="http://schemas.microsoft.com/office/drawing/2010/main" val="0"/>
              </a:ext>
            </a:extLst>
          </a:blip>
          <a:srcRect t="4516" b="6726"/>
          <a:stretch/>
        </p:blipFill>
        <p:spPr>
          <a:xfrm>
            <a:off x="4151882" y="1415294"/>
            <a:ext cx="2713666" cy="4363542"/>
          </a:xfrm>
          <a:prstGeom prst="rect">
            <a:avLst/>
          </a:prstGeom>
          <a:ln>
            <a:solidFill>
              <a:srgbClr val="92D050"/>
            </a:solidFill>
          </a:ln>
        </p:spPr>
      </p:pic>
      <p:sp>
        <p:nvSpPr>
          <p:cNvPr id="6" name="Ellipse 5">
            <a:extLst>
              <a:ext uri="{FF2B5EF4-FFF2-40B4-BE49-F238E27FC236}">
                <a16:creationId xmlns:a16="http://schemas.microsoft.com/office/drawing/2014/main" id="{6D76AEE2-03C3-4206-BA6B-4E5B07A925BD}"/>
              </a:ext>
            </a:extLst>
          </p:cNvPr>
          <p:cNvSpPr/>
          <p:nvPr/>
        </p:nvSpPr>
        <p:spPr>
          <a:xfrm>
            <a:off x="5218499" y="1512741"/>
            <a:ext cx="580430" cy="147882"/>
          </a:xfrm>
          <a:prstGeom prst="ellipse">
            <a:avLst/>
          </a:prstGeom>
          <a:solidFill>
            <a:srgbClr val="EEF2FB"/>
          </a:solidFill>
          <a:ln>
            <a:solidFill>
              <a:srgbClr val="EEF2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12" name="Ellipse 11">
            <a:extLst>
              <a:ext uri="{FF2B5EF4-FFF2-40B4-BE49-F238E27FC236}">
                <a16:creationId xmlns:a16="http://schemas.microsoft.com/office/drawing/2014/main" id="{ECD80E18-DC7E-4721-8639-F18B683D25A2}"/>
              </a:ext>
            </a:extLst>
          </p:cNvPr>
          <p:cNvSpPr/>
          <p:nvPr/>
        </p:nvSpPr>
        <p:spPr>
          <a:xfrm>
            <a:off x="4816052" y="1859397"/>
            <a:ext cx="580430" cy="1478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13" name="Ellipse 12">
            <a:extLst>
              <a:ext uri="{FF2B5EF4-FFF2-40B4-BE49-F238E27FC236}">
                <a16:creationId xmlns:a16="http://schemas.microsoft.com/office/drawing/2014/main" id="{9E89D186-AA49-4B08-8112-57EAC7F8F109}"/>
              </a:ext>
            </a:extLst>
          </p:cNvPr>
          <p:cNvSpPr/>
          <p:nvPr/>
        </p:nvSpPr>
        <p:spPr>
          <a:xfrm>
            <a:off x="4781185" y="2461886"/>
            <a:ext cx="580430" cy="1478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14" name="Ellipse 13">
            <a:extLst>
              <a:ext uri="{FF2B5EF4-FFF2-40B4-BE49-F238E27FC236}">
                <a16:creationId xmlns:a16="http://schemas.microsoft.com/office/drawing/2014/main" id="{19C4DFE6-5C86-4719-AFD8-277477F04441}"/>
              </a:ext>
            </a:extLst>
          </p:cNvPr>
          <p:cNvSpPr/>
          <p:nvPr/>
        </p:nvSpPr>
        <p:spPr>
          <a:xfrm>
            <a:off x="4840816" y="2826053"/>
            <a:ext cx="580430" cy="1478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15" name="Ellipse 14">
            <a:extLst>
              <a:ext uri="{FF2B5EF4-FFF2-40B4-BE49-F238E27FC236}">
                <a16:creationId xmlns:a16="http://schemas.microsoft.com/office/drawing/2014/main" id="{8280F40D-6793-4722-A9B3-551488A2CD6A}"/>
              </a:ext>
            </a:extLst>
          </p:cNvPr>
          <p:cNvSpPr/>
          <p:nvPr/>
        </p:nvSpPr>
        <p:spPr>
          <a:xfrm>
            <a:off x="4840815" y="3268038"/>
            <a:ext cx="580430" cy="1478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16" name="Ellipse 15">
            <a:extLst>
              <a:ext uri="{FF2B5EF4-FFF2-40B4-BE49-F238E27FC236}">
                <a16:creationId xmlns:a16="http://schemas.microsoft.com/office/drawing/2014/main" id="{6C68C451-776A-49AB-A99C-64B276E83999}"/>
              </a:ext>
            </a:extLst>
          </p:cNvPr>
          <p:cNvSpPr/>
          <p:nvPr/>
        </p:nvSpPr>
        <p:spPr>
          <a:xfrm>
            <a:off x="4840814" y="3665524"/>
            <a:ext cx="580430" cy="1478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17" name="Ellipse 16">
            <a:extLst>
              <a:ext uri="{FF2B5EF4-FFF2-40B4-BE49-F238E27FC236}">
                <a16:creationId xmlns:a16="http://schemas.microsoft.com/office/drawing/2014/main" id="{2D278686-1B67-49E0-B6E6-E457729AAF67}"/>
              </a:ext>
            </a:extLst>
          </p:cNvPr>
          <p:cNvSpPr/>
          <p:nvPr/>
        </p:nvSpPr>
        <p:spPr>
          <a:xfrm>
            <a:off x="4840814" y="4074190"/>
            <a:ext cx="580430" cy="1478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18" name="Ellipse 17">
            <a:extLst>
              <a:ext uri="{FF2B5EF4-FFF2-40B4-BE49-F238E27FC236}">
                <a16:creationId xmlns:a16="http://schemas.microsoft.com/office/drawing/2014/main" id="{D89FEC02-E82C-4C97-A1F5-338D9488F24E}"/>
              </a:ext>
            </a:extLst>
          </p:cNvPr>
          <p:cNvSpPr/>
          <p:nvPr/>
        </p:nvSpPr>
        <p:spPr>
          <a:xfrm>
            <a:off x="4840814" y="4471676"/>
            <a:ext cx="580430" cy="1478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19" name="Ellipse 18">
            <a:extLst>
              <a:ext uri="{FF2B5EF4-FFF2-40B4-BE49-F238E27FC236}">
                <a16:creationId xmlns:a16="http://schemas.microsoft.com/office/drawing/2014/main" id="{042F85B5-F720-4E6C-9BCC-0C01B60CB76A}"/>
              </a:ext>
            </a:extLst>
          </p:cNvPr>
          <p:cNvSpPr/>
          <p:nvPr/>
        </p:nvSpPr>
        <p:spPr>
          <a:xfrm>
            <a:off x="4998935" y="4862489"/>
            <a:ext cx="580430" cy="1478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21" name="Rectangle 20">
            <a:extLst>
              <a:ext uri="{FF2B5EF4-FFF2-40B4-BE49-F238E27FC236}">
                <a16:creationId xmlns:a16="http://schemas.microsoft.com/office/drawing/2014/main" id="{460F2E56-8152-450E-90C4-2EC83773C71E}"/>
              </a:ext>
            </a:extLst>
          </p:cNvPr>
          <p:cNvSpPr/>
          <p:nvPr/>
        </p:nvSpPr>
        <p:spPr>
          <a:xfrm>
            <a:off x="5065208" y="5286376"/>
            <a:ext cx="222120" cy="104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22" name="Rectangle 21">
            <a:extLst>
              <a:ext uri="{FF2B5EF4-FFF2-40B4-BE49-F238E27FC236}">
                <a16:creationId xmlns:a16="http://schemas.microsoft.com/office/drawing/2014/main" id="{CFB04623-45B5-4536-9055-0884633B3A41}"/>
              </a:ext>
            </a:extLst>
          </p:cNvPr>
          <p:cNvSpPr/>
          <p:nvPr/>
        </p:nvSpPr>
        <p:spPr>
          <a:xfrm>
            <a:off x="5310183" y="3434841"/>
            <a:ext cx="222120" cy="104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23" name="Rectangle 22">
            <a:extLst>
              <a:ext uri="{FF2B5EF4-FFF2-40B4-BE49-F238E27FC236}">
                <a16:creationId xmlns:a16="http://schemas.microsoft.com/office/drawing/2014/main" id="{F14BD9EC-5938-4529-ABCC-A332DDDF226D}"/>
              </a:ext>
            </a:extLst>
          </p:cNvPr>
          <p:cNvSpPr/>
          <p:nvPr/>
        </p:nvSpPr>
        <p:spPr>
          <a:xfrm>
            <a:off x="5687869" y="5008544"/>
            <a:ext cx="379556" cy="147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24" name="Rectangle 23">
            <a:extLst>
              <a:ext uri="{FF2B5EF4-FFF2-40B4-BE49-F238E27FC236}">
                <a16:creationId xmlns:a16="http://schemas.microsoft.com/office/drawing/2014/main" id="{A7A400E2-0C1F-4841-BF95-A6B197AD4580}"/>
              </a:ext>
            </a:extLst>
          </p:cNvPr>
          <p:cNvSpPr/>
          <p:nvPr/>
        </p:nvSpPr>
        <p:spPr>
          <a:xfrm>
            <a:off x="5687869" y="2950475"/>
            <a:ext cx="775796" cy="20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cxnSp>
        <p:nvCxnSpPr>
          <p:cNvPr id="25" name="Connecteur droit avec flèche 24">
            <a:extLst>
              <a:ext uri="{FF2B5EF4-FFF2-40B4-BE49-F238E27FC236}">
                <a16:creationId xmlns:a16="http://schemas.microsoft.com/office/drawing/2014/main" id="{B224DE6B-8FFC-4E0C-9419-219CC15FD119}"/>
              </a:ext>
            </a:extLst>
          </p:cNvPr>
          <p:cNvCxnSpPr>
            <a:cxnSpLocks/>
          </p:cNvCxnSpPr>
          <p:nvPr/>
        </p:nvCxnSpPr>
        <p:spPr>
          <a:xfrm flipH="1" flipV="1">
            <a:off x="6235334" y="4709004"/>
            <a:ext cx="32962" cy="682276"/>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7C820E03-DA8B-496B-B956-BE7F8B6BC6B7}"/>
              </a:ext>
            </a:extLst>
          </p:cNvPr>
          <p:cNvSpPr txBox="1"/>
          <p:nvPr/>
        </p:nvSpPr>
        <p:spPr>
          <a:xfrm>
            <a:off x="5240249" y="4121368"/>
            <a:ext cx="1739852" cy="542584"/>
          </a:xfrm>
          <a:prstGeom prst="rect">
            <a:avLst/>
          </a:prstGeom>
          <a:solidFill>
            <a:schemeClr val="accent6">
              <a:lumMod val="20000"/>
              <a:lumOff val="80000"/>
            </a:schemeClr>
          </a:solidFill>
          <a:ln w="28575">
            <a:solidFill>
              <a:srgbClr val="92D050"/>
            </a:solidFill>
          </a:ln>
        </p:spPr>
        <p:txBody>
          <a:bodyPr wrap="square" rtlCol="0">
            <a:spAutoFit/>
          </a:bodyPr>
          <a:lstStyle/>
          <a:p>
            <a:r>
              <a:rPr lang="fr-FR" sz="1463" dirty="0"/>
              <a:t>Permet d’écrire un nouveau message</a:t>
            </a:r>
          </a:p>
        </p:txBody>
      </p:sp>
      <p:cxnSp>
        <p:nvCxnSpPr>
          <p:cNvPr id="38" name="Connecteur droit avec flèche 37">
            <a:extLst>
              <a:ext uri="{FF2B5EF4-FFF2-40B4-BE49-F238E27FC236}">
                <a16:creationId xmlns:a16="http://schemas.microsoft.com/office/drawing/2014/main" id="{5B783ADA-10E2-41EE-AB77-A7D160FC9C5A}"/>
              </a:ext>
            </a:extLst>
          </p:cNvPr>
          <p:cNvCxnSpPr>
            <a:cxnSpLocks/>
            <a:stCxn id="26" idx="0"/>
            <a:endCxn id="36" idx="1"/>
          </p:cNvCxnSpPr>
          <p:nvPr/>
        </p:nvCxnSpPr>
        <p:spPr>
          <a:xfrm flipV="1">
            <a:off x="6110175" y="3471976"/>
            <a:ext cx="1350165" cy="649392"/>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e 48">
            <a:extLst>
              <a:ext uri="{FF2B5EF4-FFF2-40B4-BE49-F238E27FC236}">
                <a16:creationId xmlns:a16="http://schemas.microsoft.com/office/drawing/2014/main" id="{CA986B8F-31B4-4AB7-9E8D-9BD5FCF94D30}"/>
              </a:ext>
            </a:extLst>
          </p:cNvPr>
          <p:cNvGrpSpPr/>
          <p:nvPr/>
        </p:nvGrpSpPr>
        <p:grpSpPr>
          <a:xfrm>
            <a:off x="7460340" y="1178351"/>
            <a:ext cx="2235512" cy="4587250"/>
            <a:chOff x="9181957" y="1192854"/>
            <a:chExt cx="2228378" cy="4951951"/>
          </a:xfrm>
        </p:grpSpPr>
        <p:pic>
          <p:nvPicPr>
            <p:cNvPr id="36" name="Image 35">
              <a:extLst>
                <a:ext uri="{FF2B5EF4-FFF2-40B4-BE49-F238E27FC236}">
                  <a16:creationId xmlns:a16="http://schemas.microsoft.com/office/drawing/2014/main" id="{20D4AE51-1262-4FA1-A9E4-51273DA8BD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1957" y="1192854"/>
              <a:ext cx="2228378" cy="4951951"/>
            </a:xfrm>
            <a:prstGeom prst="rect">
              <a:avLst/>
            </a:prstGeom>
            <a:ln>
              <a:solidFill>
                <a:srgbClr val="92D050"/>
              </a:solidFill>
            </a:ln>
          </p:spPr>
        </p:pic>
        <p:sp>
          <p:nvSpPr>
            <p:cNvPr id="42" name="Rectangle 41">
              <a:extLst>
                <a:ext uri="{FF2B5EF4-FFF2-40B4-BE49-F238E27FC236}">
                  <a16:creationId xmlns:a16="http://schemas.microsoft.com/office/drawing/2014/main" id="{E7F62B19-2C4A-4C4E-BF29-C0219BCF9E43}"/>
                </a:ext>
              </a:extLst>
            </p:cNvPr>
            <p:cNvSpPr/>
            <p:nvPr/>
          </p:nvSpPr>
          <p:spPr>
            <a:xfrm>
              <a:off x="10038785" y="3246992"/>
              <a:ext cx="857815" cy="18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43" name="Rectangle 42">
              <a:extLst>
                <a:ext uri="{FF2B5EF4-FFF2-40B4-BE49-F238E27FC236}">
                  <a16:creationId xmlns:a16="http://schemas.microsoft.com/office/drawing/2014/main" id="{94D87DC3-F786-4C51-B994-57440F7E1FA4}"/>
                </a:ext>
              </a:extLst>
            </p:cNvPr>
            <p:cNvSpPr/>
            <p:nvPr/>
          </p:nvSpPr>
          <p:spPr>
            <a:xfrm>
              <a:off x="9695885" y="3383293"/>
              <a:ext cx="857815" cy="18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44" name="Rectangle 43">
              <a:extLst>
                <a:ext uri="{FF2B5EF4-FFF2-40B4-BE49-F238E27FC236}">
                  <a16:creationId xmlns:a16="http://schemas.microsoft.com/office/drawing/2014/main" id="{62B1B9A8-2336-4704-8ADA-6B814EAD814A}"/>
                </a:ext>
              </a:extLst>
            </p:cNvPr>
            <p:cNvSpPr/>
            <p:nvPr/>
          </p:nvSpPr>
          <p:spPr>
            <a:xfrm>
              <a:off x="9695885" y="3931023"/>
              <a:ext cx="857815" cy="18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45" name="Rectangle 44">
              <a:extLst>
                <a:ext uri="{FF2B5EF4-FFF2-40B4-BE49-F238E27FC236}">
                  <a16:creationId xmlns:a16="http://schemas.microsoft.com/office/drawing/2014/main" id="{25138284-E292-443E-987E-4B1C02163EF3}"/>
                </a:ext>
              </a:extLst>
            </p:cNvPr>
            <p:cNvSpPr/>
            <p:nvPr/>
          </p:nvSpPr>
          <p:spPr>
            <a:xfrm>
              <a:off x="9835802" y="3811111"/>
              <a:ext cx="857815" cy="18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46" name="Rectangle 45">
              <a:extLst>
                <a:ext uri="{FF2B5EF4-FFF2-40B4-BE49-F238E27FC236}">
                  <a16:creationId xmlns:a16="http://schemas.microsoft.com/office/drawing/2014/main" id="{3907BFDF-6A80-400F-B7BC-F4FD0F2E4279}"/>
                </a:ext>
              </a:extLst>
            </p:cNvPr>
            <p:cNvSpPr/>
            <p:nvPr/>
          </p:nvSpPr>
          <p:spPr>
            <a:xfrm>
              <a:off x="9695885" y="2859815"/>
              <a:ext cx="857815" cy="18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grpSp>
    </p:spTree>
    <p:extLst>
      <p:ext uri="{BB962C8B-B14F-4D97-AF65-F5344CB8AC3E}">
        <p14:creationId xmlns:p14="http://schemas.microsoft.com/office/powerpoint/2010/main" val="2290915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774848" y="-211716"/>
            <a:ext cx="8543925" cy="1077020"/>
          </a:xfrm>
        </p:spPr>
        <p:txBody>
          <a:bodyPr>
            <a:normAutofit/>
          </a:bodyPr>
          <a:lstStyle/>
          <a:p>
            <a:pPr algn="ctr"/>
            <a:r>
              <a:rPr lang="fr-FR" sz="2000" dirty="0"/>
              <a:t>📩 Zoom sur les </a:t>
            </a:r>
            <a:r>
              <a:rPr lang="fr-FR" sz="2000" b="1" dirty="0">
                <a:solidFill>
                  <a:srgbClr val="92D050"/>
                </a:solidFill>
              </a:rPr>
              <a:t>messages</a:t>
            </a:r>
          </a:p>
        </p:txBody>
      </p:sp>
      <p:sp>
        <p:nvSpPr>
          <p:cNvPr id="3" name="Espace réservé du pied de page 2">
            <a:extLst>
              <a:ext uri="{FF2B5EF4-FFF2-40B4-BE49-F238E27FC236}">
                <a16:creationId xmlns:a16="http://schemas.microsoft.com/office/drawing/2014/main" id="{1B66982B-FD4D-AFD5-7A2C-3D48A0E7F28C}"/>
              </a:ext>
            </a:extLst>
          </p:cNvPr>
          <p:cNvSpPr>
            <a:spLocks noGrp="1"/>
          </p:cNvSpPr>
          <p:nvPr>
            <p:ph type="ftr" sz="quarter" idx="11"/>
          </p:nvPr>
        </p:nvSpPr>
        <p:spPr/>
        <p:txBody>
          <a:bodyPr/>
          <a:lstStyle/>
          <a:p>
            <a:r>
              <a:rPr lang="fr-FR"/>
              <a:t>Smartphone - 3/10 paramètres etc</a:t>
            </a:r>
          </a:p>
        </p:txBody>
      </p:sp>
      <p:sp>
        <p:nvSpPr>
          <p:cNvPr id="6" name="Espace réservé du numéro de diapositive 5">
            <a:extLst>
              <a:ext uri="{FF2B5EF4-FFF2-40B4-BE49-F238E27FC236}">
                <a16:creationId xmlns:a16="http://schemas.microsoft.com/office/drawing/2014/main" id="{A6231D01-8E1D-46AE-BC39-6D3CC21AA83C}"/>
              </a:ext>
            </a:extLst>
          </p:cNvPr>
          <p:cNvSpPr>
            <a:spLocks noGrp="1"/>
          </p:cNvSpPr>
          <p:nvPr>
            <p:ph type="sldNum" sz="quarter" idx="12"/>
          </p:nvPr>
        </p:nvSpPr>
        <p:spPr>
          <a:xfrm>
            <a:off x="7451282" y="5833336"/>
            <a:ext cx="2228850" cy="296664"/>
          </a:xfrm>
        </p:spPr>
        <p:txBody>
          <a:bodyPr/>
          <a:lstStyle/>
          <a:p>
            <a:fld id="{214B496C-A674-488F-82D3-A6592634C02D}" type="slidenum">
              <a:rPr lang="fr-FR" smtClean="0"/>
              <a:t>4</a:t>
            </a:fld>
            <a:endParaRPr lang="fr-FR" dirty="0"/>
          </a:p>
        </p:txBody>
      </p:sp>
      <p:cxnSp>
        <p:nvCxnSpPr>
          <p:cNvPr id="4" name="Connecteur droit 3">
            <a:extLst>
              <a:ext uri="{FF2B5EF4-FFF2-40B4-BE49-F238E27FC236}">
                <a16:creationId xmlns:a16="http://schemas.microsoft.com/office/drawing/2014/main" id="{9B569A57-4152-4192-9E35-EE1E58A0BDC5}"/>
              </a:ext>
            </a:extLst>
          </p:cNvPr>
          <p:cNvCxnSpPr>
            <a:cxnSpLocks/>
          </p:cNvCxnSpPr>
          <p:nvPr/>
        </p:nvCxnSpPr>
        <p:spPr>
          <a:xfrm>
            <a:off x="335947" y="657920"/>
            <a:ext cx="9185243"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1D0B1AF0-50CB-45A0-9FC9-8DBC6E797C74}"/>
              </a:ext>
            </a:extLst>
          </p:cNvPr>
          <p:cNvPicPr>
            <a:picLocks noChangeAspect="1"/>
          </p:cNvPicPr>
          <p:nvPr/>
        </p:nvPicPr>
        <p:blipFill rotWithShape="1">
          <a:blip r:embed="rId3">
            <a:extLst>
              <a:ext uri="{28A0092B-C50C-407E-A947-70E740481C1C}">
                <a14:useLocalDpi xmlns:a14="http://schemas.microsoft.com/office/drawing/2010/main" val="0"/>
              </a:ext>
            </a:extLst>
          </a:blip>
          <a:srcRect t="4241" b="5788"/>
          <a:stretch/>
        </p:blipFill>
        <p:spPr>
          <a:xfrm>
            <a:off x="7183097" y="1500552"/>
            <a:ext cx="2237349" cy="4473205"/>
          </a:xfrm>
          <a:prstGeom prst="rect">
            <a:avLst/>
          </a:prstGeom>
          <a:ln>
            <a:solidFill>
              <a:srgbClr val="92D050"/>
            </a:solidFill>
          </a:ln>
        </p:spPr>
      </p:pic>
      <p:sp>
        <p:nvSpPr>
          <p:cNvPr id="27" name="Ellipse 26">
            <a:extLst>
              <a:ext uri="{FF2B5EF4-FFF2-40B4-BE49-F238E27FC236}">
                <a16:creationId xmlns:a16="http://schemas.microsoft.com/office/drawing/2014/main" id="{2E2D667F-FE78-48FA-95BE-787B3A3D7DDB}"/>
              </a:ext>
            </a:extLst>
          </p:cNvPr>
          <p:cNvSpPr/>
          <p:nvPr/>
        </p:nvSpPr>
        <p:spPr>
          <a:xfrm>
            <a:off x="9054656" y="1854606"/>
            <a:ext cx="365790" cy="357417"/>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28" name="Ellipse 27">
            <a:extLst>
              <a:ext uri="{FF2B5EF4-FFF2-40B4-BE49-F238E27FC236}">
                <a16:creationId xmlns:a16="http://schemas.microsoft.com/office/drawing/2014/main" id="{B6D07255-B2FF-4F3F-866A-CCEAB13A474E}"/>
              </a:ext>
            </a:extLst>
          </p:cNvPr>
          <p:cNvSpPr/>
          <p:nvPr/>
        </p:nvSpPr>
        <p:spPr>
          <a:xfrm>
            <a:off x="8654919" y="1495564"/>
            <a:ext cx="365790" cy="357417"/>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29" name="Ellipse 28">
            <a:extLst>
              <a:ext uri="{FF2B5EF4-FFF2-40B4-BE49-F238E27FC236}">
                <a16:creationId xmlns:a16="http://schemas.microsoft.com/office/drawing/2014/main" id="{B8FE11B6-C0EF-446F-8226-E7B14CAFDAD0}"/>
              </a:ext>
            </a:extLst>
          </p:cNvPr>
          <p:cNvSpPr/>
          <p:nvPr/>
        </p:nvSpPr>
        <p:spPr>
          <a:xfrm>
            <a:off x="7553218" y="1808830"/>
            <a:ext cx="701964" cy="357417"/>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30" name="Ellipse 29">
            <a:extLst>
              <a:ext uri="{FF2B5EF4-FFF2-40B4-BE49-F238E27FC236}">
                <a16:creationId xmlns:a16="http://schemas.microsoft.com/office/drawing/2014/main" id="{B629A07E-D62E-4F8A-A5CA-9298F57DB309}"/>
              </a:ext>
            </a:extLst>
          </p:cNvPr>
          <p:cNvSpPr/>
          <p:nvPr/>
        </p:nvSpPr>
        <p:spPr>
          <a:xfrm>
            <a:off x="7441294" y="4149713"/>
            <a:ext cx="344304" cy="357417"/>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31" name="Ellipse 30">
            <a:extLst>
              <a:ext uri="{FF2B5EF4-FFF2-40B4-BE49-F238E27FC236}">
                <a16:creationId xmlns:a16="http://schemas.microsoft.com/office/drawing/2014/main" id="{656E571D-82C8-453D-96BA-5C4F771C3906}"/>
              </a:ext>
            </a:extLst>
          </p:cNvPr>
          <p:cNvSpPr/>
          <p:nvPr/>
        </p:nvSpPr>
        <p:spPr>
          <a:xfrm>
            <a:off x="9060595" y="4184360"/>
            <a:ext cx="293495" cy="322770"/>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pic>
        <p:nvPicPr>
          <p:cNvPr id="32" name="Image 31">
            <a:extLst>
              <a:ext uri="{FF2B5EF4-FFF2-40B4-BE49-F238E27FC236}">
                <a16:creationId xmlns:a16="http://schemas.microsoft.com/office/drawing/2014/main" id="{9ACE7055-8336-40B5-A9B6-40154416A58F}"/>
              </a:ext>
            </a:extLst>
          </p:cNvPr>
          <p:cNvPicPr>
            <a:picLocks noChangeAspect="1"/>
          </p:cNvPicPr>
          <p:nvPr/>
        </p:nvPicPr>
        <p:blipFill rotWithShape="1">
          <a:blip r:embed="rId4">
            <a:extLst>
              <a:ext uri="{28A0092B-C50C-407E-A947-70E740481C1C}">
                <a14:useLocalDpi xmlns:a14="http://schemas.microsoft.com/office/drawing/2010/main" val="0"/>
              </a:ext>
            </a:extLst>
          </a:blip>
          <a:srcRect t="59063"/>
          <a:stretch/>
        </p:blipFill>
        <p:spPr>
          <a:xfrm>
            <a:off x="3573236" y="1503298"/>
            <a:ext cx="2947150" cy="2681062"/>
          </a:xfrm>
          <a:prstGeom prst="rect">
            <a:avLst/>
          </a:prstGeom>
          <a:ln>
            <a:solidFill>
              <a:srgbClr val="92D050"/>
            </a:solidFill>
          </a:ln>
        </p:spPr>
      </p:pic>
      <p:cxnSp>
        <p:nvCxnSpPr>
          <p:cNvPr id="33" name="Connecteur droit avec flèche 32">
            <a:extLst>
              <a:ext uri="{FF2B5EF4-FFF2-40B4-BE49-F238E27FC236}">
                <a16:creationId xmlns:a16="http://schemas.microsoft.com/office/drawing/2014/main" id="{1390E5B4-8868-4DF6-9CC3-C37710C7696C}"/>
              </a:ext>
            </a:extLst>
          </p:cNvPr>
          <p:cNvCxnSpPr>
            <a:cxnSpLocks/>
            <a:stCxn id="30" idx="0"/>
            <a:endCxn id="32" idx="3"/>
          </p:cNvCxnSpPr>
          <p:nvPr/>
        </p:nvCxnSpPr>
        <p:spPr>
          <a:xfrm flipH="1" flipV="1">
            <a:off x="6520386" y="2843830"/>
            <a:ext cx="1093060" cy="1305883"/>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7" name="Ellipse 36">
            <a:extLst>
              <a:ext uri="{FF2B5EF4-FFF2-40B4-BE49-F238E27FC236}">
                <a16:creationId xmlns:a16="http://schemas.microsoft.com/office/drawing/2014/main" id="{216B9830-5767-4B08-994C-FE1C84094076}"/>
              </a:ext>
            </a:extLst>
          </p:cNvPr>
          <p:cNvSpPr/>
          <p:nvPr/>
        </p:nvSpPr>
        <p:spPr>
          <a:xfrm>
            <a:off x="7106978" y="4207652"/>
            <a:ext cx="344304" cy="357417"/>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pic>
        <p:nvPicPr>
          <p:cNvPr id="39" name="Image 38">
            <a:extLst>
              <a:ext uri="{FF2B5EF4-FFF2-40B4-BE49-F238E27FC236}">
                <a16:creationId xmlns:a16="http://schemas.microsoft.com/office/drawing/2014/main" id="{76D59C87-6A38-4521-844A-4DD6E85C1BF2}"/>
              </a:ext>
            </a:extLst>
          </p:cNvPr>
          <p:cNvPicPr>
            <a:picLocks noChangeAspect="1"/>
          </p:cNvPicPr>
          <p:nvPr/>
        </p:nvPicPr>
        <p:blipFill rotWithShape="1">
          <a:blip r:embed="rId5">
            <a:extLst>
              <a:ext uri="{28A0092B-C50C-407E-A947-70E740481C1C}">
                <a14:useLocalDpi xmlns:a14="http://schemas.microsoft.com/office/drawing/2010/main" val="0"/>
              </a:ext>
            </a:extLst>
          </a:blip>
          <a:srcRect t="57355" b="6693"/>
          <a:stretch/>
        </p:blipFill>
        <p:spPr>
          <a:xfrm>
            <a:off x="496988" y="3423625"/>
            <a:ext cx="2947150" cy="2354610"/>
          </a:xfrm>
          <a:prstGeom prst="rect">
            <a:avLst/>
          </a:prstGeom>
          <a:ln>
            <a:solidFill>
              <a:srgbClr val="92D050"/>
            </a:solidFill>
          </a:ln>
        </p:spPr>
      </p:pic>
      <p:cxnSp>
        <p:nvCxnSpPr>
          <p:cNvPr id="41" name="Connecteur droit avec flèche 40">
            <a:extLst>
              <a:ext uri="{FF2B5EF4-FFF2-40B4-BE49-F238E27FC236}">
                <a16:creationId xmlns:a16="http://schemas.microsoft.com/office/drawing/2014/main" id="{7DCEF3A3-630B-4C4C-8304-B4ADA8ACE4C1}"/>
              </a:ext>
            </a:extLst>
          </p:cNvPr>
          <p:cNvCxnSpPr>
            <a:cxnSpLocks/>
            <a:stCxn id="37" idx="2"/>
            <a:endCxn id="39" idx="3"/>
          </p:cNvCxnSpPr>
          <p:nvPr/>
        </p:nvCxnSpPr>
        <p:spPr>
          <a:xfrm flipH="1">
            <a:off x="3444138" y="4386361"/>
            <a:ext cx="3662839" cy="214569"/>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407260A8-ED20-4619-84EB-3928A5CDCF64}"/>
              </a:ext>
            </a:extLst>
          </p:cNvPr>
          <p:cNvSpPr txBox="1"/>
          <p:nvPr/>
        </p:nvSpPr>
        <p:spPr>
          <a:xfrm>
            <a:off x="3898502" y="4747822"/>
            <a:ext cx="2363623" cy="542584"/>
          </a:xfrm>
          <a:prstGeom prst="rect">
            <a:avLst/>
          </a:prstGeom>
          <a:noFill/>
          <a:ln w="28575">
            <a:solidFill>
              <a:srgbClr val="92D050"/>
            </a:solidFill>
          </a:ln>
        </p:spPr>
        <p:txBody>
          <a:bodyPr wrap="square" rtlCol="0">
            <a:spAutoFit/>
          </a:bodyPr>
          <a:lstStyle/>
          <a:p>
            <a:r>
              <a:rPr lang="fr-FR" sz="1463" dirty="0"/>
              <a:t>Permet de sélectionner plus d’options</a:t>
            </a:r>
          </a:p>
        </p:txBody>
      </p:sp>
      <p:sp>
        <p:nvSpPr>
          <p:cNvPr id="45" name="ZoneTexte 44">
            <a:extLst>
              <a:ext uri="{FF2B5EF4-FFF2-40B4-BE49-F238E27FC236}">
                <a16:creationId xmlns:a16="http://schemas.microsoft.com/office/drawing/2014/main" id="{CDCD1C67-BE4D-49A6-9E6F-543578CE0C80}"/>
              </a:ext>
            </a:extLst>
          </p:cNvPr>
          <p:cNvSpPr txBox="1"/>
          <p:nvPr/>
        </p:nvSpPr>
        <p:spPr>
          <a:xfrm>
            <a:off x="843823" y="2042606"/>
            <a:ext cx="2363623" cy="542584"/>
          </a:xfrm>
          <a:prstGeom prst="rect">
            <a:avLst/>
          </a:prstGeom>
          <a:noFill/>
          <a:ln w="28575">
            <a:solidFill>
              <a:srgbClr val="92D050"/>
            </a:solidFill>
          </a:ln>
        </p:spPr>
        <p:txBody>
          <a:bodyPr wrap="square" rtlCol="0">
            <a:spAutoFit/>
          </a:bodyPr>
          <a:lstStyle/>
          <a:p>
            <a:r>
              <a:rPr lang="fr-FR" sz="1463" dirty="0"/>
              <a:t>Permet de joindre une image au message.</a:t>
            </a:r>
          </a:p>
        </p:txBody>
      </p:sp>
      <p:sp>
        <p:nvSpPr>
          <p:cNvPr id="46" name="ZoneTexte 45">
            <a:extLst>
              <a:ext uri="{FF2B5EF4-FFF2-40B4-BE49-F238E27FC236}">
                <a16:creationId xmlns:a16="http://schemas.microsoft.com/office/drawing/2014/main" id="{BAF6D05D-6314-4D1E-A6CF-ED2F90765C8D}"/>
              </a:ext>
            </a:extLst>
          </p:cNvPr>
          <p:cNvSpPr txBox="1"/>
          <p:nvPr/>
        </p:nvSpPr>
        <p:spPr>
          <a:xfrm>
            <a:off x="3589245" y="2732916"/>
            <a:ext cx="1363755" cy="317459"/>
          </a:xfrm>
          <a:prstGeom prst="rect">
            <a:avLst/>
          </a:prstGeom>
          <a:solidFill>
            <a:schemeClr val="accent6">
              <a:lumMod val="20000"/>
              <a:lumOff val="80000"/>
            </a:schemeClr>
          </a:solidFill>
          <a:ln w="28575">
            <a:solidFill>
              <a:srgbClr val="92D050"/>
            </a:solidFill>
          </a:ln>
        </p:spPr>
        <p:txBody>
          <a:bodyPr wrap="square" rtlCol="0">
            <a:spAutoFit/>
          </a:bodyPr>
          <a:lstStyle/>
          <a:p>
            <a:r>
              <a:rPr lang="fr-FR" sz="1463" dirty="0"/>
              <a:t>Nouvelle photo</a:t>
            </a:r>
          </a:p>
        </p:txBody>
      </p:sp>
      <p:sp>
        <p:nvSpPr>
          <p:cNvPr id="47" name="ZoneTexte 46">
            <a:extLst>
              <a:ext uri="{FF2B5EF4-FFF2-40B4-BE49-F238E27FC236}">
                <a16:creationId xmlns:a16="http://schemas.microsoft.com/office/drawing/2014/main" id="{348BBB96-79AF-4DC3-A9F2-321088E7A8BB}"/>
              </a:ext>
            </a:extLst>
          </p:cNvPr>
          <p:cNvSpPr txBox="1"/>
          <p:nvPr/>
        </p:nvSpPr>
        <p:spPr>
          <a:xfrm>
            <a:off x="7925327" y="3121668"/>
            <a:ext cx="1804930" cy="542584"/>
          </a:xfrm>
          <a:prstGeom prst="rect">
            <a:avLst/>
          </a:prstGeom>
          <a:noFill/>
          <a:ln w="28575">
            <a:solidFill>
              <a:srgbClr val="92D050"/>
            </a:solidFill>
          </a:ln>
        </p:spPr>
        <p:txBody>
          <a:bodyPr wrap="square" rtlCol="0">
            <a:spAutoFit/>
          </a:bodyPr>
          <a:lstStyle/>
          <a:p>
            <a:r>
              <a:rPr lang="fr-FR" sz="1463" dirty="0"/>
              <a:t>Joindre un enregistrement vocal</a:t>
            </a:r>
          </a:p>
        </p:txBody>
      </p:sp>
      <p:cxnSp>
        <p:nvCxnSpPr>
          <p:cNvPr id="48" name="Connecteur droit avec flèche 47">
            <a:extLst>
              <a:ext uri="{FF2B5EF4-FFF2-40B4-BE49-F238E27FC236}">
                <a16:creationId xmlns:a16="http://schemas.microsoft.com/office/drawing/2014/main" id="{96F75665-4530-470F-9DFD-5243631DEA3D}"/>
              </a:ext>
            </a:extLst>
          </p:cNvPr>
          <p:cNvCxnSpPr>
            <a:cxnSpLocks/>
            <a:stCxn id="31" idx="0"/>
            <a:endCxn id="47" idx="2"/>
          </p:cNvCxnSpPr>
          <p:nvPr/>
        </p:nvCxnSpPr>
        <p:spPr>
          <a:xfrm flipH="1" flipV="1">
            <a:off x="8827792" y="3664252"/>
            <a:ext cx="379551" cy="520108"/>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1" name="ZoneTexte 50">
            <a:extLst>
              <a:ext uri="{FF2B5EF4-FFF2-40B4-BE49-F238E27FC236}">
                <a16:creationId xmlns:a16="http://schemas.microsoft.com/office/drawing/2014/main" id="{FF543003-44E7-4660-83AB-5D345FF627F0}"/>
              </a:ext>
            </a:extLst>
          </p:cNvPr>
          <p:cNvSpPr txBox="1"/>
          <p:nvPr/>
        </p:nvSpPr>
        <p:spPr>
          <a:xfrm>
            <a:off x="8079925" y="899776"/>
            <a:ext cx="1654075" cy="317459"/>
          </a:xfrm>
          <a:prstGeom prst="rect">
            <a:avLst/>
          </a:prstGeom>
          <a:noFill/>
          <a:ln w="28575">
            <a:solidFill>
              <a:srgbClr val="92D050"/>
            </a:solidFill>
          </a:ln>
        </p:spPr>
        <p:txBody>
          <a:bodyPr wrap="square" rtlCol="0">
            <a:spAutoFit/>
          </a:bodyPr>
          <a:lstStyle/>
          <a:p>
            <a:r>
              <a:rPr lang="fr-FR" sz="1463" dirty="0"/>
              <a:t>Appeler ce contact</a:t>
            </a:r>
          </a:p>
        </p:txBody>
      </p:sp>
      <p:cxnSp>
        <p:nvCxnSpPr>
          <p:cNvPr id="52" name="Connecteur droit avec flèche 51">
            <a:extLst>
              <a:ext uri="{FF2B5EF4-FFF2-40B4-BE49-F238E27FC236}">
                <a16:creationId xmlns:a16="http://schemas.microsoft.com/office/drawing/2014/main" id="{23A921BC-5A3B-4F04-8703-BCCCC640932C}"/>
              </a:ext>
            </a:extLst>
          </p:cNvPr>
          <p:cNvCxnSpPr>
            <a:cxnSpLocks/>
            <a:stCxn id="28" idx="0"/>
            <a:endCxn id="51" idx="2"/>
          </p:cNvCxnSpPr>
          <p:nvPr/>
        </p:nvCxnSpPr>
        <p:spPr>
          <a:xfrm flipV="1">
            <a:off x="8837814" y="1217235"/>
            <a:ext cx="69149" cy="278329"/>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6" name="ZoneTexte 55">
            <a:extLst>
              <a:ext uri="{FF2B5EF4-FFF2-40B4-BE49-F238E27FC236}">
                <a16:creationId xmlns:a16="http://schemas.microsoft.com/office/drawing/2014/main" id="{F90B60BE-ADC5-4C0E-B6D2-214A5A823A2E}"/>
              </a:ext>
            </a:extLst>
          </p:cNvPr>
          <p:cNvSpPr txBox="1"/>
          <p:nvPr/>
        </p:nvSpPr>
        <p:spPr>
          <a:xfrm>
            <a:off x="7543141" y="2335346"/>
            <a:ext cx="2223557" cy="542584"/>
          </a:xfrm>
          <a:prstGeom prst="rect">
            <a:avLst/>
          </a:prstGeom>
          <a:noFill/>
          <a:ln w="28575">
            <a:solidFill>
              <a:srgbClr val="92D050"/>
            </a:solidFill>
          </a:ln>
        </p:spPr>
        <p:txBody>
          <a:bodyPr wrap="square" rtlCol="0">
            <a:spAutoFit/>
          </a:bodyPr>
          <a:lstStyle/>
          <a:p>
            <a:r>
              <a:rPr lang="fr-FR" sz="1463" dirty="0"/>
              <a:t>Ajouter d’autres personnes à la conversation</a:t>
            </a:r>
          </a:p>
        </p:txBody>
      </p:sp>
      <p:cxnSp>
        <p:nvCxnSpPr>
          <p:cNvPr id="57" name="Connecteur droit avec flèche 56">
            <a:extLst>
              <a:ext uri="{FF2B5EF4-FFF2-40B4-BE49-F238E27FC236}">
                <a16:creationId xmlns:a16="http://schemas.microsoft.com/office/drawing/2014/main" id="{B8FCCC53-71DC-4F0E-A724-46C184D878AE}"/>
              </a:ext>
            </a:extLst>
          </p:cNvPr>
          <p:cNvCxnSpPr>
            <a:cxnSpLocks/>
            <a:stCxn id="27" idx="2"/>
            <a:endCxn id="56" idx="0"/>
          </p:cNvCxnSpPr>
          <p:nvPr/>
        </p:nvCxnSpPr>
        <p:spPr>
          <a:xfrm flipH="1">
            <a:off x="8654920" y="2033315"/>
            <a:ext cx="399736" cy="302031"/>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id="{ACD4729A-95B3-44A8-8642-A038B70B0482}"/>
              </a:ext>
            </a:extLst>
          </p:cNvPr>
          <p:cNvCxnSpPr>
            <a:cxnSpLocks/>
            <a:stCxn id="51" idx="1"/>
            <a:endCxn id="29" idx="0"/>
          </p:cNvCxnSpPr>
          <p:nvPr/>
        </p:nvCxnSpPr>
        <p:spPr>
          <a:xfrm flipH="1">
            <a:off x="7904200" y="1058506"/>
            <a:ext cx="175725" cy="750324"/>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4" name="Ellipse 33">
            <a:extLst>
              <a:ext uri="{FF2B5EF4-FFF2-40B4-BE49-F238E27FC236}">
                <a16:creationId xmlns:a16="http://schemas.microsoft.com/office/drawing/2014/main" id="{7BE62078-A76B-4FC0-9D25-2ACA32CF7DCE}"/>
              </a:ext>
            </a:extLst>
          </p:cNvPr>
          <p:cNvSpPr/>
          <p:nvPr/>
        </p:nvSpPr>
        <p:spPr>
          <a:xfrm>
            <a:off x="6174135" y="3032998"/>
            <a:ext cx="199991" cy="4774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35" name="Ellipse 34">
            <a:extLst>
              <a:ext uri="{FF2B5EF4-FFF2-40B4-BE49-F238E27FC236}">
                <a16:creationId xmlns:a16="http://schemas.microsoft.com/office/drawing/2014/main" id="{4ABE14B6-50B7-428C-A3E8-E37BE4B086D2}"/>
              </a:ext>
            </a:extLst>
          </p:cNvPr>
          <p:cNvSpPr/>
          <p:nvPr/>
        </p:nvSpPr>
        <p:spPr>
          <a:xfrm>
            <a:off x="6174134" y="3180490"/>
            <a:ext cx="199991" cy="4774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36" name="Ellipse 35">
            <a:extLst>
              <a:ext uri="{FF2B5EF4-FFF2-40B4-BE49-F238E27FC236}">
                <a16:creationId xmlns:a16="http://schemas.microsoft.com/office/drawing/2014/main" id="{C489E265-E11A-4AE1-93AE-FDC359319CBA}"/>
              </a:ext>
            </a:extLst>
          </p:cNvPr>
          <p:cNvSpPr/>
          <p:nvPr/>
        </p:nvSpPr>
        <p:spPr>
          <a:xfrm>
            <a:off x="6157951" y="3344945"/>
            <a:ext cx="199991" cy="4774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38" name="Ellipse 37">
            <a:extLst>
              <a:ext uri="{FF2B5EF4-FFF2-40B4-BE49-F238E27FC236}">
                <a16:creationId xmlns:a16="http://schemas.microsoft.com/office/drawing/2014/main" id="{5CBDCD80-5E39-4C47-9021-A0E75C74EE19}"/>
              </a:ext>
            </a:extLst>
          </p:cNvPr>
          <p:cNvSpPr/>
          <p:nvPr/>
        </p:nvSpPr>
        <p:spPr>
          <a:xfrm>
            <a:off x="6157950" y="3495896"/>
            <a:ext cx="199991" cy="4774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40" name="Ellipse 39">
            <a:extLst>
              <a:ext uri="{FF2B5EF4-FFF2-40B4-BE49-F238E27FC236}">
                <a16:creationId xmlns:a16="http://schemas.microsoft.com/office/drawing/2014/main" id="{893A3D9E-D25A-4820-B544-1AC2A6FA59F6}"/>
              </a:ext>
            </a:extLst>
          </p:cNvPr>
          <p:cNvSpPr/>
          <p:nvPr/>
        </p:nvSpPr>
        <p:spPr>
          <a:xfrm>
            <a:off x="6157950" y="3658552"/>
            <a:ext cx="199991" cy="4774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42" name="Ellipse 41">
            <a:extLst>
              <a:ext uri="{FF2B5EF4-FFF2-40B4-BE49-F238E27FC236}">
                <a16:creationId xmlns:a16="http://schemas.microsoft.com/office/drawing/2014/main" id="{BC1387E4-12FC-42D5-ABC0-D096F47D8FEB}"/>
              </a:ext>
            </a:extLst>
          </p:cNvPr>
          <p:cNvSpPr/>
          <p:nvPr/>
        </p:nvSpPr>
        <p:spPr>
          <a:xfrm>
            <a:off x="6195416" y="2467107"/>
            <a:ext cx="199991" cy="4774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43" name="Ellipse 42">
            <a:extLst>
              <a:ext uri="{FF2B5EF4-FFF2-40B4-BE49-F238E27FC236}">
                <a16:creationId xmlns:a16="http://schemas.microsoft.com/office/drawing/2014/main" id="{68142C8E-90AD-4E39-9F7A-6A3F1B266900}"/>
              </a:ext>
            </a:extLst>
          </p:cNvPr>
          <p:cNvSpPr/>
          <p:nvPr/>
        </p:nvSpPr>
        <p:spPr>
          <a:xfrm>
            <a:off x="6134812" y="2529401"/>
            <a:ext cx="199991" cy="4774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49" name="Ellipse 48">
            <a:extLst>
              <a:ext uri="{FF2B5EF4-FFF2-40B4-BE49-F238E27FC236}">
                <a16:creationId xmlns:a16="http://schemas.microsoft.com/office/drawing/2014/main" id="{5EC2E495-94FD-4C87-B31B-8589D738F099}"/>
              </a:ext>
            </a:extLst>
          </p:cNvPr>
          <p:cNvSpPr/>
          <p:nvPr/>
        </p:nvSpPr>
        <p:spPr>
          <a:xfrm>
            <a:off x="6139719" y="2322251"/>
            <a:ext cx="199991" cy="4774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50" name="Ellipse 49">
            <a:extLst>
              <a:ext uri="{FF2B5EF4-FFF2-40B4-BE49-F238E27FC236}">
                <a16:creationId xmlns:a16="http://schemas.microsoft.com/office/drawing/2014/main" id="{635A738C-EDC5-4936-B5B3-39F99909A301}"/>
              </a:ext>
            </a:extLst>
          </p:cNvPr>
          <p:cNvSpPr/>
          <p:nvPr/>
        </p:nvSpPr>
        <p:spPr>
          <a:xfrm>
            <a:off x="6274130" y="2266153"/>
            <a:ext cx="199991" cy="4774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53" name="Ellipse 52">
            <a:extLst>
              <a:ext uri="{FF2B5EF4-FFF2-40B4-BE49-F238E27FC236}">
                <a16:creationId xmlns:a16="http://schemas.microsoft.com/office/drawing/2014/main" id="{C3C531DE-6EAB-40B0-9A07-D9AB3BA2A466}"/>
              </a:ext>
            </a:extLst>
          </p:cNvPr>
          <p:cNvSpPr/>
          <p:nvPr/>
        </p:nvSpPr>
        <p:spPr>
          <a:xfrm>
            <a:off x="6135971" y="2101698"/>
            <a:ext cx="199991" cy="4774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Tree>
    <p:extLst>
      <p:ext uri="{BB962C8B-B14F-4D97-AF65-F5344CB8AC3E}">
        <p14:creationId xmlns:p14="http://schemas.microsoft.com/office/powerpoint/2010/main" val="1730262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365E317F-B362-4AB4-820E-944A748FE493}"/>
              </a:ext>
            </a:extLst>
          </p:cNvPr>
          <p:cNvSpPr txBox="1"/>
          <p:nvPr/>
        </p:nvSpPr>
        <p:spPr>
          <a:xfrm>
            <a:off x="286267" y="888592"/>
            <a:ext cx="3031318" cy="1843453"/>
          </a:xfrm>
          <a:prstGeom prst="rect">
            <a:avLst/>
          </a:prstGeom>
          <a:noFill/>
          <a:ln w="28575">
            <a:solidFill>
              <a:srgbClr val="92D050"/>
            </a:solidFill>
          </a:ln>
        </p:spPr>
        <p:txBody>
          <a:bodyPr wrap="square" rtlCol="0">
            <a:spAutoFit/>
          </a:bodyPr>
          <a:lstStyle/>
          <a:p>
            <a:r>
              <a:rPr lang="fr-FR" sz="1138" dirty="0"/>
              <a:t>💡 En cliquant longuement sur une conversation, vous faîtes apparaitre des options :</a:t>
            </a:r>
          </a:p>
          <a:p>
            <a:endParaRPr lang="fr-FR" sz="1138" dirty="0"/>
          </a:p>
          <a:p>
            <a:r>
              <a:rPr lang="fr-FR" sz="1138" dirty="0"/>
              <a:t>🗑 </a:t>
            </a:r>
            <a:r>
              <a:rPr lang="fr-FR" sz="1138" b="1" dirty="0">
                <a:solidFill>
                  <a:srgbClr val="92D050"/>
                </a:solidFill>
              </a:rPr>
              <a:t>Supprimer</a:t>
            </a:r>
            <a:r>
              <a:rPr lang="fr-FR" sz="1138" dirty="0"/>
              <a:t> la conversation</a:t>
            </a:r>
          </a:p>
          <a:p>
            <a:endParaRPr lang="fr-FR" sz="1138" dirty="0"/>
          </a:p>
          <a:p>
            <a:r>
              <a:rPr lang="fr-FR" sz="1138" dirty="0"/>
              <a:t>📂 </a:t>
            </a:r>
            <a:r>
              <a:rPr lang="fr-FR" sz="1138" b="1" dirty="0">
                <a:solidFill>
                  <a:srgbClr val="92D050"/>
                </a:solidFill>
              </a:rPr>
              <a:t>L’archiver </a:t>
            </a:r>
          </a:p>
          <a:p>
            <a:endParaRPr lang="fr-FR" sz="1138" dirty="0"/>
          </a:p>
          <a:p>
            <a:r>
              <a:rPr lang="fr-FR" sz="1138" dirty="0"/>
              <a:t>📌 </a:t>
            </a:r>
            <a:r>
              <a:rPr lang="fr-FR" sz="1138" b="1" dirty="0">
                <a:solidFill>
                  <a:srgbClr val="92D050"/>
                </a:solidFill>
              </a:rPr>
              <a:t>L’épingler</a:t>
            </a:r>
            <a:r>
              <a:rPr lang="fr-FR" sz="1138" dirty="0"/>
              <a:t> (elle apparaîtra en haut de vos conversations)</a:t>
            </a:r>
          </a:p>
        </p:txBody>
      </p:sp>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726970" y="-294158"/>
            <a:ext cx="8543925" cy="1077020"/>
          </a:xfrm>
        </p:spPr>
        <p:txBody>
          <a:bodyPr>
            <a:normAutofit/>
          </a:bodyPr>
          <a:lstStyle/>
          <a:p>
            <a:pPr algn="ctr"/>
            <a:r>
              <a:rPr lang="fr-FR" sz="2600" dirty="0"/>
              <a:t>📩 Zoom sur les </a:t>
            </a:r>
            <a:r>
              <a:rPr lang="fr-FR" sz="2600" b="1" dirty="0">
                <a:solidFill>
                  <a:srgbClr val="92D050"/>
                </a:solidFill>
              </a:rPr>
              <a:t>messages</a:t>
            </a:r>
            <a:endParaRPr lang="fr-FR" sz="3250" b="1" dirty="0">
              <a:solidFill>
                <a:srgbClr val="92D050"/>
              </a:solidFill>
            </a:endParaRPr>
          </a:p>
        </p:txBody>
      </p:sp>
      <p:sp>
        <p:nvSpPr>
          <p:cNvPr id="3" name="Espace réservé du pied de page 2">
            <a:extLst>
              <a:ext uri="{FF2B5EF4-FFF2-40B4-BE49-F238E27FC236}">
                <a16:creationId xmlns:a16="http://schemas.microsoft.com/office/drawing/2014/main" id="{67C7149B-6F88-DB82-7F91-AAE36CC029E6}"/>
              </a:ext>
            </a:extLst>
          </p:cNvPr>
          <p:cNvSpPr>
            <a:spLocks noGrp="1"/>
          </p:cNvSpPr>
          <p:nvPr>
            <p:ph type="ftr" sz="quarter" idx="11"/>
          </p:nvPr>
        </p:nvSpPr>
        <p:spPr/>
        <p:txBody>
          <a:bodyPr/>
          <a:lstStyle/>
          <a:p>
            <a:r>
              <a:rPr lang="fr-FR"/>
              <a:t>Smartphone - 3/10 paramètres etc</a:t>
            </a:r>
          </a:p>
        </p:txBody>
      </p:sp>
      <p:sp>
        <p:nvSpPr>
          <p:cNvPr id="8" name="Espace réservé du numéro de diapositive 7">
            <a:extLst>
              <a:ext uri="{FF2B5EF4-FFF2-40B4-BE49-F238E27FC236}">
                <a16:creationId xmlns:a16="http://schemas.microsoft.com/office/drawing/2014/main" id="{939A1935-5ED0-401D-9EA7-5AF1108A53E6}"/>
              </a:ext>
            </a:extLst>
          </p:cNvPr>
          <p:cNvSpPr>
            <a:spLocks noGrp="1"/>
          </p:cNvSpPr>
          <p:nvPr>
            <p:ph type="sldNum" sz="quarter" idx="12"/>
          </p:nvPr>
        </p:nvSpPr>
        <p:spPr/>
        <p:txBody>
          <a:bodyPr/>
          <a:lstStyle/>
          <a:p>
            <a:fld id="{214B496C-A674-488F-82D3-A6592634C02D}" type="slidenum">
              <a:rPr lang="fr-FR" smtClean="0"/>
              <a:t>5</a:t>
            </a:fld>
            <a:endParaRPr lang="fr-FR"/>
          </a:p>
        </p:txBody>
      </p:sp>
      <p:cxnSp>
        <p:nvCxnSpPr>
          <p:cNvPr id="4" name="Connecteur droit 3">
            <a:extLst>
              <a:ext uri="{FF2B5EF4-FFF2-40B4-BE49-F238E27FC236}">
                <a16:creationId xmlns:a16="http://schemas.microsoft.com/office/drawing/2014/main" id="{9B569A57-4152-4192-9E35-EE1E58A0BDC5}"/>
              </a:ext>
            </a:extLst>
          </p:cNvPr>
          <p:cNvCxnSpPr>
            <a:cxnSpLocks/>
          </p:cNvCxnSpPr>
          <p:nvPr/>
        </p:nvCxnSpPr>
        <p:spPr>
          <a:xfrm>
            <a:off x="347817" y="548922"/>
            <a:ext cx="9185243"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11707FC8-6E35-4E6A-88B9-70A9C24658AF}"/>
              </a:ext>
            </a:extLst>
          </p:cNvPr>
          <p:cNvSpPr txBox="1"/>
          <p:nvPr/>
        </p:nvSpPr>
        <p:spPr>
          <a:xfrm>
            <a:off x="2486888" y="3111244"/>
            <a:ext cx="1069473" cy="442557"/>
          </a:xfrm>
          <a:prstGeom prst="rect">
            <a:avLst/>
          </a:prstGeom>
          <a:noFill/>
          <a:ln w="28575">
            <a:solidFill>
              <a:srgbClr val="92D050"/>
            </a:solidFill>
          </a:ln>
        </p:spPr>
        <p:txBody>
          <a:bodyPr wrap="square" rtlCol="0">
            <a:spAutoFit/>
          </a:bodyPr>
          <a:lstStyle/>
          <a:p>
            <a:r>
              <a:rPr lang="fr-FR" sz="1138" dirty="0"/>
              <a:t>Paramètres de vos messages</a:t>
            </a:r>
          </a:p>
        </p:txBody>
      </p:sp>
      <p:grpSp>
        <p:nvGrpSpPr>
          <p:cNvPr id="9" name="Groupe 8">
            <a:extLst>
              <a:ext uri="{FF2B5EF4-FFF2-40B4-BE49-F238E27FC236}">
                <a16:creationId xmlns:a16="http://schemas.microsoft.com/office/drawing/2014/main" id="{0B70D46D-CDFF-4807-A06F-02DB9E4F1AA5}"/>
              </a:ext>
            </a:extLst>
          </p:cNvPr>
          <p:cNvGrpSpPr/>
          <p:nvPr/>
        </p:nvGrpSpPr>
        <p:grpSpPr>
          <a:xfrm>
            <a:off x="149471" y="2919393"/>
            <a:ext cx="2337417" cy="3295670"/>
            <a:chOff x="4482586" y="983929"/>
            <a:chExt cx="3561553" cy="5372420"/>
          </a:xfrm>
        </p:grpSpPr>
        <p:pic>
          <p:nvPicPr>
            <p:cNvPr id="5" name="Image 4">
              <a:extLst>
                <a:ext uri="{FF2B5EF4-FFF2-40B4-BE49-F238E27FC236}">
                  <a16:creationId xmlns:a16="http://schemas.microsoft.com/office/drawing/2014/main" id="{545F6EC0-3FF7-4126-907F-C081FE47F459}"/>
                </a:ext>
              </a:extLst>
            </p:cNvPr>
            <p:cNvPicPr>
              <a:picLocks noChangeAspect="1"/>
            </p:cNvPicPr>
            <p:nvPr/>
          </p:nvPicPr>
          <p:blipFill rotWithShape="1">
            <a:blip r:embed="rId3">
              <a:extLst>
                <a:ext uri="{28A0092B-C50C-407E-A947-70E740481C1C}">
                  <a14:useLocalDpi xmlns:a14="http://schemas.microsoft.com/office/drawing/2010/main" val="0"/>
                </a:ext>
              </a:extLst>
            </a:blip>
            <a:srcRect t="4516" b="6726"/>
            <a:stretch/>
          </p:blipFill>
          <p:spPr>
            <a:xfrm>
              <a:off x="4482586" y="985837"/>
              <a:ext cx="3339897" cy="5370512"/>
            </a:xfrm>
            <a:prstGeom prst="rect">
              <a:avLst/>
            </a:prstGeom>
          </p:spPr>
        </p:pic>
        <p:sp>
          <p:nvSpPr>
            <p:cNvPr id="6" name="Ellipse 5">
              <a:extLst>
                <a:ext uri="{FF2B5EF4-FFF2-40B4-BE49-F238E27FC236}">
                  <a16:creationId xmlns:a16="http://schemas.microsoft.com/office/drawing/2014/main" id="{6D76AEE2-03C3-4206-BA6B-4E5B07A925BD}"/>
                </a:ext>
              </a:extLst>
            </p:cNvPr>
            <p:cNvSpPr/>
            <p:nvPr/>
          </p:nvSpPr>
          <p:spPr>
            <a:xfrm>
              <a:off x="6422768" y="1070528"/>
              <a:ext cx="714375" cy="182008"/>
            </a:xfrm>
            <a:prstGeom prst="ellipse">
              <a:avLst/>
            </a:prstGeom>
            <a:solidFill>
              <a:srgbClr val="EEF2FB"/>
            </a:solidFill>
            <a:ln>
              <a:solidFill>
                <a:srgbClr val="EEF2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12" name="Ellipse 11">
              <a:extLst>
                <a:ext uri="{FF2B5EF4-FFF2-40B4-BE49-F238E27FC236}">
                  <a16:creationId xmlns:a16="http://schemas.microsoft.com/office/drawing/2014/main" id="{ECD80E18-DC7E-4721-8639-F18B683D25A2}"/>
                </a:ext>
              </a:extLst>
            </p:cNvPr>
            <p:cNvSpPr/>
            <p:nvPr/>
          </p:nvSpPr>
          <p:spPr>
            <a:xfrm>
              <a:off x="5927448" y="1497181"/>
              <a:ext cx="714375" cy="18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13" name="Ellipse 12">
              <a:extLst>
                <a:ext uri="{FF2B5EF4-FFF2-40B4-BE49-F238E27FC236}">
                  <a16:creationId xmlns:a16="http://schemas.microsoft.com/office/drawing/2014/main" id="{9E89D186-AA49-4B08-8112-57EAC7F8F109}"/>
                </a:ext>
              </a:extLst>
            </p:cNvPr>
            <p:cNvSpPr/>
            <p:nvPr/>
          </p:nvSpPr>
          <p:spPr>
            <a:xfrm>
              <a:off x="5248386" y="2267463"/>
              <a:ext cx="714375" cy="18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14" name="Ellipse 13">
              <a:extLst>
                <a:ext uri="{FF2B5EF4-FFF2-40B4-BE49-F238E27FC236}">
                  <a16:creationId xmlns:a16="http://schemas.microsoft.com/office/drawing/2014/main" id="{19C4DFE6-5C86-4719-AFD8-277477F04441}"/>
                </a:ext>
              </a:extLst>
            </p:cNvPr>
            <p:cNvSpPr/>
            <p:nvPr/>
          </p:nvSpPr>
          <p:spPr>
            <a:xfrm>
              <a:off x="5321778" y="2715669"/>
              <a:ext cx="714375" cy="18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15" name="Ellipse 14">
              <a:extLst>
                <a:ext uri="{FF2B5EF4-FFF2-40B4-BE49-F238E27FC236}">
                  <a16:creationId xmlns:a16="http://schemas.microsoft.com/office/drawing/2014/main" id="{8280F40D-6793-4722-A9B3-551488A2CD6A}"/>
                </a:ext>
              </a:extLst>
            </p:cNvPr>
            <p:cNvSpPr/>
            <p:nvPr/>
          </p:nvSpPr>
          <p:spPr>
            <a:xfrm>
              <a:off x="5321777" y="3259650"/>
              <a:ext cx="714375" cy="18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16" name="Ellipse 15">
              <a:extLst>
                <a:ext uri="{FF2B5EF4-FFF2-40B4-BE49-F238E27FC236}">
                  <a16:creationId xmlns:a16="http://schemas.microsoft.com/office/drawing/2014/main" id="{6C68C451-776A-49AB-A99C-64B276E83999}"/>
                </a:ext>
              </a:extLst>
            </p:cNvPr>
            <p:cNvSpPr/>
            <p:nvPr/>
          </p:nvSpPr>
          <p:spPr>
            <a:xfrm>
              <a:off x="5321777" y="3748864"/>
              <a:ext cx="714375" cy="18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17" name="Ellipse 16">
              <a:extLst>
                <a:ext uri="{FF2B5EF4-FFF2-40B4-BE49-F238E27FC236}">
                  <a16:creationId xmlns:a16="http://schemas.microsoft.com/office/drawing/2014/main" id="{2D278686-1B67-49E0-B6E6-E457729AAF67}"/>
                </a:ext>
              </a:extLst>
            </p:cNvPr>
            <p:cNvSpPr/>
            <p:nvPr/>
          </p:nvSpPr>
          <p:spPr>
            <a:xfrm>
              <a:off x="5321776" y="4251837"/>
              <a:ext cx="714375" cy="18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18" name="Ellipse 17">
              <a:extLst>
                <a:ext uri="{FF2B5EF4-FFF2-40B4-BE49-F238E27FC236}">
                  <a16:creationId xmlns:a16="http://schemas.microsoft.com/office/drawing/2014/main" id="{D89FEC02-E82C-4C97-A1F5-338D9488F24E}"/>
                </a:ext>
              </a:extLst>
            </p:cNvPr>
            <p:cNvSpPr/>
            <p:nvPr/>
          </p:nvSpPr>
          <p:spPr>
            <a:xfrm>
              <a:off x="5321776" y="4741050"/>
              <a:ext cx="714375" cy="18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19" name="Ellipse 18">
              <a:extLst>
                <a:ext uri="{FF2B5EF4-FFF2-40B4-BE49-F238E27FC236}">
                  <a16:creationId xmlns:a16="http://schemas.microsoft.com/office/drawing/2014/main" id="{042F85B5-F720-4E6C-9BCC-0C01B60CB76A}"/>
                </a:ext>
              </a:extLst>
            </p:cNvPr>
            <p:cNvSpPr/>
            <p:nvPr/>
          </p:nvSpPr>
          <p:spPr>
            <a:xfrm>
              <a:off x="5516386" y="5222051"/>
              <a:ext cx="714375" cy="18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21" name="Rectangle 20">
              <a:extLst>
                <a:ext uri="{FF2B5EF4-FFF2-40B4-BE49-F238E27FC236}">
                  <a16:creationId xmlns:a16="http://schemas.microsoft.com/office/drawing/2014/main" id="{460F2E56-8152-450E-90C4-2EC83773C71E}"/>
                </a:ext>
              </a:extLst>
            </p:cNvPr>
            <p:cNvSpPr/>
            <p:nvPr/>
          </p:nvSpPr>
          <p:spPr>
            <a:xfrm>
              <a:off x="6234102" y="5715000"/>
              <a:ext cx="273378" cy="12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22" name="Rectangle 21">
              <a:extLst>
                <a:ext uri="{FF2B5EF4-FFF2-40B4-BE49-F238E27FC236}">
                  <a16:creationId xmlns:a16="http://schemas.microsoft.com/office/drawing/2014/main" id="{CFB04623-45B5-4536-9055-0884633B3A41}"/>
                </a:ext>
              </a:extLst>
            </p:cNvPr>
            <p:cNvSpPr/>
            <p:nvPr/>
          </p:nvSpPr>
          <p:spPr>
            <a:xfrm>
              <a:off x="6535610" y="3436188"/>
              <a:ext cx="273378" cy="12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23" name="Rectangle 22">
              <a:extLst>
                <a:ext uri="{FF2B5EF4-FFF2-40B4-BE49-F238E27FC236}">
                  <a16:creationId xmlns:a16="http://schemas.microsoft.com/office/drawing/2014/main" id="{F14BD9EC-5938-4529-ABCC-A332DDDF226D}"/>
                </a:ext>
              </a:extLst>
            </p:cNvPr>
            <p:cNvSpPr/>
            <p:nvPr/>
          </p:nvSpPr>
          <p:spPr>
            <a:xfrm>
              <a:off x="7000454" y="5373055"/>
              <a:ext cx="467146" cy="18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24" name="Rectangle 23">
              <a:extLst>
                <a:ext uri="{FF2B5EF4-FFF2-40B4-BE49-F238E27FC236}">
                  <a16:creationId xmlns:a16="http://schemas.microsoft.com/office/drawing/2014/main" id="{A7A400E2-0C1F-4841-BF95-A6B197AD4580}"/>
                </a:ext>
              </a:extLst>
            </p:cNvPr>
            <p:cNvSpPr/>
            <p:nvPr/>
          </p:nvSpPr>
          <p:spPr>
            <a:xfrm>
              <a:off x="7000454" y="2840046"/>
              <a:ext cx="954826" cy="253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32" name="Ellipse 31">
              <a:extLst>
                <a:ext uri="{FF2B5EF4-FFF2-40B4-BE49-F238E27FC236}">
                  <a16:creationId xmlns:a16="http://schemas.microsoft.com/office/drawing/2014/main" id="{BBB4E218-DDEA-47F9-BCCE-597F994B649B}"/>
                </a:ext>
              </a:extLst>
            </p:cNvPr>
            <p:cNvSpPr/>
            <p:nvPr/>
          </p:nvSpPr>
          <p:spPr>
            <a:xfrm>
              <a:off x="7234027" y="983929"/>
              <a:ext cx="450203" cy="43989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cxnSp>
          <p:nvCxnSpPr>
            <p:cNvPr id="34" name="Connecteur droit avec flèche 33">
              <a:extLst>
                <a:ext uri="{FF2B5EF4-FFF2-40B4-BE49-F238E27FC236}">
                  <a16:creationId xmlns:a16="http://schemas.microsoft.com/office/drawing/2014/main" id="{135E6801-0E24-46CD-8099-B4D6C025555A}"/>
                </a:ext>
              </a:extLst>
            </p:cNvPr>
            <p:cNvCxnSpPr>
              <a:cxnSpLocks/>
              <a:stCxn id="32" idx="6"/>
              <a:endCxn id="33" idx="1"/>
            </p:cNvCxnSpPr>
            <p:nvPr/>
          </p:nvCxnSpPr>
          <p:spPr>
            <a:xfrm>
              <a:off x="7684229" y="1203878"/>
              <a:ext cx="359910" cy="453513"/>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e 24">
            <a:extLst>
              <a:ext uri="{FF2B5EF4-FFF2-40B4-BE49-F238E27FC236}">
                <a16:creationId xmlns:a16="http://schemas.microsoft.com/office/drawing/2014/main" id="{3913AF5C-5E95-4735-AD3C-448BBD3181CF}"/>
              </a:ext>
            </a:extLst>
          </p:cNvPr>
          <p:cNvGrpSpPr/>
          <p:nvPr/>
        </p:nvGrpSpPr>
        <p:grpSpPr>
          <a:xfrm>
            <a:off x="3682503" y="635667"/>
            <a:ext cx="1438591" cy="392415"/>
            <a:chOff x="4836407" y="-40685"/>
            <a:chExt cx="1770574" cy="482972"/>
          </a:xfrm>
        </p:grpSpPr>
        <p:sp>
          <p:nvSpPr>
            <p:cNvPr id="28" name="ZoneTexte 27">
              <a:extLst>
                <a:ext uri="{FF2B5EF4-FFF2-40B4-BE49-F238E27FC236}">
                  <a16:creationId xmlns:a16="http://schemas.microsoft.com/office/drawing/2014/main" id="{A3902100-9C7A-4FFD-B017-161C9155DA83}"/>
                </a:ext>
              </a:extLst>
            </p:cNvPr>
            <p:cNvSpPr txBox="1"/>
            <p:nvPr/>
          </p:nvSpPr>
          <p:spPr>
            <a:xfrm>
              <a:off x="4839762" y="-40685"/>
              <a:ext cx="1767219" cy="482972"/>
            </a:xfrm>
            <a:prstGeom prst="rect">
              <a:avLst/>
            </a:prstGeom>
            <a:solidFill>
              <a:srgbClr val="92D050"/>
            </a:solidFill>
            <a:ln w="28575">
              <a:solidFill>
                <a:srgbClr val="92D050"/>
              </a:solidFill>
            </a:ln>
          </p:spPr>
          <p:txBody>
            <a:bodyPr wrap="square" rtlCol="0">
              <a:spAutoFit/>
            </a:bodyPr>
            <a:lstStyle/>
            <a:p>
              <a:pPr algn="ctr"/>
              <a:r>
                <a:rPr lang="fr-FR" sz="1950" b="1" dirty="0">
                  <a:solidFill>
                    <a:schemeClr val="bg1"/>
                  </a:solidFill>
                </a:rPr>
                <a:t>  Contacts</a:t>
              </a:r>
            </a:p>
          </p:txBody>
        </p:sp>
        <p:pic>
          <p:nvPicPr>
            <p:cNvPr id="29" name="Image 28">
              <a:extLst>
                <a:ext uri="{FF2B5EF4-FFF2-40B4-BE49-F238E27FC236}">
                  <a16:creationId xmlns:a16="http://schemas.microsoft.com/office/drawing/2014/main" id="{7A4B4407-8273-4705-A76D-8E64B5482CAE}"/>
                </a:ext>
              </a:extLst>
            </p:cNvPr>
            <p:cNvPicPr>
              <a:picLocks noChangeAspect="1"/>
            </p:cNvPicPr>
            <p:nvPr/>
          </p:nvPicPr>
          <p:blipFill rotWithShape="1">
            <a:blip r:embed="rId4">
              <a:extLst>
                <a:ext uri="{28A0092B-C50C-407E-A947-70E740481C1C}">
                  <a14:useLocalDpi xmlns:a14="http://schemas.microsoft.com/office/drawing/2010/main" val="0"/>
                </a:ext>
              </a:extLst>
            </a:blip>
            <a:srcRect l="24691" t="14862" r="62313" b="79310"/>
            <a:stretch/>
          </p:blipFill>
          <p:spPr>
            <a:xfrm>
              <a:off x="4836407" y="25402"/>
              <a:ext cx="338095" cy="336913"/>
            </a:xfrm>
            <a:prstGeom prst="rect">
              <a:avLst/>
            </a:prstGeom>
          </p:spPr>
        </p:pic>
      </p:grpSp>
      <p:cxnSp>
        <p:nvCxnSpPr>
          <p:cNvPr id="31" name="Connecteur droit 30">
            <a:extLst>
              <a:ext uri="{FF2B5EF4-FFF2-40B4-BE49-F238E27FC236}">
                <a16:creationId xmlns:a16="http://schemas.microsoft.com/office/drawing/2014/main" id="{AE2E0CB6-2953-474D-88F6-A2087A5828EA}"/>
              </a:ext>
            </a:extLst>
          </p:cNvPr>
          <p:cNvCxnSpPr>
            <a:cxnSpLocks/>
          </p:cNvCxnSpPr>
          <p:nvPr/>
        </p:nvCxnSpPr>
        <p:spPr>
          <a:xfrm flipV="1">
            <a:off x="3614743" y="1092393"/>
            <a:ext cx="0" cy="5122670"/>
          </a:xfrm>
          <a:prstGeom prst="line">
            <a:avLst/>
          </a:prstGeom>
          <a:ln w="76200">
            <a:solidFill>
              <a:srgbClr val="92D050"/>
            </a:solidFill>
            <a:prstDash val="dashDot"/>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67026A93-6F3A-496B-AFE5-A2570BB1856F}"/>
              </a:ext>
            </a:extLst>
          </p:cNvPr>
          <p:cNvSpPr txBox="1"/>
          <p:nvPr/>
        </p:nvSpPr>
        <p:spPr>
          <a:xfrm>
            <a:off x="3777480" y="1742182"/>
            <a:ext cx="3463015" cy="2894126"/>
          </a:xfrm>
          <a:prstGeom prst="rect">
            <a:avLst/>
          </a:prstGeom>
          <a:noFill/>
          <a:ln w="28575">
            <a:solidFill>
              <a:srgbClr val="92D050"/>
            </a:solidFill>
          </a:ln>
        </p:spPr>
        <p:txBody>
          <a:bodyPr wrap="square" rtlCol="0">
            <a:spAutoFit/>
          </a:bodyPr>
          <a:lstStyle/>
          <a:p>
            <a:pPr algn="ctr"/>
            <a:r>
              <a:rPr lang="fr-FR" sz="1138" b="1" dirty="0">
                <a:solidFill>
                  <a:srgbClr val="92D050"/>
                </a:solidFill>
              </a:rPr>
              <a:t>Pour créer un nouveau contact :</a:t>
            </a:r>
          </a:p>
          <a:p>
            <a:endParaRPr lang="fr-FR" sz="1138" dirty="0">
              <a:solidFill>
                <a:schemeClr val="tx1">
                  <a:lumMod val="95000"/>
                  <a:lumOff val="5000"/>
                </a:schemeClr>
              </a:solidFill>
            </a:endParaRPr>
          </a:p>
          <a:p>
            <a:r>
              <a:rPr lang="fr-FR" sz="1138" dirty="0">
                <a:solidFill>
                  <a:schemeClr val="tx1">
                    <a:lumMod val="95000"/>
                    <a:lumOff val="5000"/>
                  </a:schemeClr>
                </a:solidFill>
              </a:rPr>
              <a:t>👉 Ouvrez votre application de contacts</a:t>
            </a:r>
          </a:p>
          <a:p>
            <a:endParaRPr lang="fr-FR" sz="1138" dirty="0">
              <a:solidFill>
                <a:schemeClr val="tx1">
                  <a:lumMod val="95000"/>
                  <a:lumOff val="5000"/>
                </a:schemeClr>
              </a:solidFill>
            </a:endParaRPr>
          </a:p>
          <a:p>
            <a:r>
              <a:rPr lang="fr-FR" sz="1138" dirty="0">
                <a:solidFill>
                  <a:schemeClr val="tx1">
                    <a:lumMod val="95000"/>
                    <a:lumOff val="5000"/>
                  </a:schemeClr>
                </a:solidFill>
              </a:rPr>
              <a:t>👉 Cliquez sur </a:t>
            </a:r>
            <a:r>
              <a:rPr lang="fr-FR" sz="1138" b="1" dirty="0">
                <a:solidFill>
                  <a:srgbClr val="92D050"/>
                </a:solidFill>
              </a:rPr>
              <a:t>+</a:t>
            </a:r>
          </a:p>
          <a:p>
            <a:br>
              <a:rPr lang="fr-FR" sz="1138" dirty="0">
                <a:solidFill>
                  <a:schemeClr val="tx1">
                    <a:lumMod val="95000"/>
                    <a:lumOff val="5000"/>
                  </a:schemeClr>
                </a:solidFill>
              </a:rPr>
            </a:br>
            <a:r>
              <a:rPr lang="fr-FR" sz="1138" dirty="0">
                <a:solidFill>
                  <a:schemeClr val="tx1">
                    <a:lumMod val="95000"/>
                    <a:lumOff val="5000"/>
                  </a:schemeClr>
                </a:solidFill>
              </a:rPr>
              <a:t>👉 Renseignez les champs souhaités</a:t>
            </a:r>
          </a:p>
          <a:p>
            <a:endParaRPr lang="fr-FR" sz="1138" dirty="0">
              <a:solidFill>
                <a:schemeClr val="tx1">
                  <a:lumMod val="95000"/>
                  <a:lumOff val="5000"/>
                </a:schemeClr>
              </a:solidFill>
            </a:endParaRPr>
          </a:p>
          <a:p>
            <a:r>
              <a:rPr lang="fr-FR" sz="1138" dirty="0">
                <a:solidFill>
                  <a:schemeClr val="tx1">
                    <a:lumMod val="95000"/>
                    <a:lumOff val="5000"/>
                  </a:schemeClr>
                </a:solidFill>
              </a:rPr>
              <a:t>👉 Cliquez sur valider</a:t>
            </a:r>
          </a:p>
          <a:p>
            <a:endParaRPr lang="fr-FR" sz="1138" dirty="0">
              <a:solidFill>
                <a:schemeClr val="tx1">
                  <a:lumMod val="95000"/>
                  <a:lumOff val="5000"/>
                </a:schemeClr>
              </a:solidFill>
            </a:endParaRPr>
          </a:p>
          <a:p>
            <a:r>
              <a:rPr lang="fr-FR" sz="1138" dirty="0">
                <a:solidFill>
                  <a:schemeClr val="tx1">
                    <a:lumMod val="95000"/>
                    <a:lumOff val="5000"/>
                  </a:schemeClr>
                </a:solidFill>
              </a:rPr>
              <a:t>👉 Il apparaîtra dans la liste de vos contacts (votre répertoire), vous pourrez lui passer des appels et envoyer des messages</a:t>
            </a:r>
          </a:p>
          <a:p>
            <a:endParaRPr lang="fr-FR" sz="1138" b="1" dirty="0">
              <a:solidFill>
                <a:srgbClr val="92D050"/>
              </a:solidFill>
            </a:endParaRPr>
          </a:p>
          <a:p>
            <a:r>
              <a:rPr lang="fr-FR" sz="1138" b="1" dirty="0">
                <a:solidFill>
                  <a:srgbClr val="92D050"/>
                </a:solidFill>
              </a:rPr>
              <a:t>👉 En cliquant sur un contact existant, vous pouvez le modifier à tout moment</a:t>
            </a:r>
          </a:p>
        </p:txBody>
      </p:sp>
      <p:pic>
        <p:nvPicPr>
          <p:cNvPr id="37" name="Image 36">
            <a:extLst>
              <a:ext uri="{FF2B5EF4-FFF2-40B4-BE49-F238E27FC236}">
                <a16:creationId xmlns:a16="http://schemas.microsoft.com/office/drawing/2014/main" id="{F1DDB44A-E534-4E7E-8FDA-04195F70227A}"/>
              </a:ext>
            </a:extLst>
          </p:cNvPr>
          <p:cNvPicPr>
            <a:picLocks noChangeAspect="1"/>
          </p:cNvPicPr>
          <p:nvPr/>
        </p:nvPicPr>
        <p:blipFill rotWithShape="1">
          <a:blip r:embed="rId5">
            <a:extLst>
              <a:ext uri="{28A0092B-C50C-407E-A947-70E740481C1C}">
                <a14:useLocalDpi xmlns:a14="http://schemas.microsoft.com/office/drawing/2010/main" val="0"/>
              </a:ext>
            </a:extLst>
          </a:blip>
          <a:srcRect t="5054" b="7637"/>
          <a:stretch/>
        </p:blipFill>
        <p:spPr>
          <a:xfrm>
            <a:off x="7304210" y="1265048"/>
            <a:ext cx="2228850" cy="4324408"/>
          </a:xfrm>
          <a:prstGeom prst="rect">
            <a:avLst/>
          </a:prstGeom>
        </p:spPr>
      </p:pic>
      <p:sp>
        <p:nvSpPr>
          <p:cNvPr id="38" name="Ellipse 37">
            <a:extLst>
              <a:ext uri="{FF2B5EF4-FFF2-40B4-BE49-F238E27FC236}">
                <a16:creationId xmlns:a16="http://schemas.microsoft.com/office/drawing/2014/main" id="{E92561B6-8D0A-4C81-AAF8-5ADCFCC6F19D}"/>
              </a:ext>
            </a:extLst>
          </p:cNvPr>
          <p:cNvSpPr/>
          <p:nvPr/>
        </p:nvSpPr>
        <p:spPr>
          <a:xfrm>
            <a:off x="834415" y="5852295"/>
            <a:ext cx="468839" cy="792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39" name="Ellipse 38">
            <a:extLst>
              <a:ext uri="{FF2B5EF4-FFF2-40B4-BE49-F238E27FC236}">
                <a16:creationId xmlns:a16="http://schemas.microsoft.com/office/drawing/2014/main" id="{E6353C43-2356-4A24-B39E-EC75F6A135B3}"/>
              </a:ext>
            </a:extLst>
          </p:cNvPr>
          <p:cNvSpPr/>
          <p:nvPr/>
        </p:nvSpPr>
        <p:spPr>
          <a:xfrm>
            <a:off x="664156" y="3244697"/>
            <a:ext cx="468839" cy="1116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
        <p:nvSpPr>
          <p:cNvPr id="40" name="Ellipse 39">
            <a:extLst>
              <a:ext uri="{FF2B5EF4-FFF2-40B4-BE49-F238E27FC236}">
                <a16:creationId xmlns:a16="http://schemas.microsoft.com/office/drawing/2014/main" id="{66B6A41A-39BF-446D-BB01-E27F548D516F}"/>
              </a:ext>
            </a:extLst>
          </p:cNvPr>
          <p:cNvSpPr/>
          <p:nvPr/>
        </p:nvSpPr>
        <p:spPr>
          <a:xfrm>
            <a:off x="1404624" y="5651081"/>
            <a:ext cx="468839" cy="1116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p>
        </p:txBody>
      </p:sp>
    </p:spTree>
    <p:extLst>
      <p:ext uri="{BB962C8B-B14F-4D97-AF65-F5344CB8AC3E}">
        <p14:creationId xmlns:p14="http://schemas.microsoft.com/office/powerpoint/2010/main" val="173866408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3686</TotalTime>
  <Words>738</Words>
  <Application>Microsoft Office PowerPoint</Application>
  <PresentationFormat>Format A4 (210 x 297 mm)</PresentationFormat>
  <Paragraphs>105</Paragraphs>
  <Slides>5</Slides>
  <Notes>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vt:i4>
      </vt:variant>
    </vt:vector>
  </HeadingPairs>
  <TitlesOfParts>
    <vt:vector size="9" baseType="lpstr">
      <vt:lpstr>Arial</vt:lpstr>
      <vt:lpstr>Calibri</vt:lpstr>
      <vt:lpstr>Calibri Light</vt:lpstr>
      <vt:lpstr>Thème Office</vt:lpstr>
      <vt:lpstr>⚙ Zoom sur les paramètres</vt:lpstr>
      <vt:lpstr>📷 Zoom sur les photos</vt:lpstr>
      <vt:lpstr>📩 Zoom sur les messages</vt:lpstr>
      <vt:lpstr>📩 Zoom sur les messages</vt:lpstr>
      <vt:lpstr>📩 Zoom sur les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Ateliers de prise en main</dc:title>
  <dc:creator>Conseiller Numérique - Mairie Peyruis</dc:creator>
  <cp:lastModifiedBy>Conseiller Numérique - Mairie Peyruis</cp:lastModifiedBy>
  <cp:revision>32</cp:revision>
  <cp:lastPrinted>2022-01-20T11:13:54Z</cp:lastPrinted>
  <dcterms:created xsi:type="dcterms:W3CDTF">2021-12-15T13:49:53Z</dcterms:created>
  <dcterms:modified xsi:type="dcterms:W3CDTF">2023-01-31T13:13:13Z</dcterms:modified>
</cp:coreProperties>
</file>